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92" r:id="rId3"/>
    <p:sldId id="257" r:id="rId4"/>
    <p:sldId id="296" r:id="rId5"/>
    <p:sldId id="299" r:id="rId6"/>
    <p:sldId id="282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97" r:id="rId15"/>
    <p:sldId id="265" r:id="rId16"/>
    <p:sldId id="266" r:id="rId17"/>
    <p:sldId id="267" r:id="rId18"/>
    <p:sldId id="268" r:id="rId19"/>
    <p:sldId id="274" r:id="rId20"/>
    <p:sldId id="269" r:id="rId21"/>
    <p:sldId id="294" r:id="rId22"/>
    <p:sldId id="298" r:id="rId23"/>
    <p:sldId id="270" r:id="rId24"/>
    <p:sldId id="271" r:id="rId25"/>
    <p:sldId id="272" r:id="rId26"/>
    <p:sldId id="273" r:id="rId27"/>
    <p:sldId id="275" r:id="rId28"/>
    <p:sldId id="300" r:id="rId29"/>
    <p:sldId id="301" r:id="rId30"/>
    <p:sldId id="302" r:id="rId31"/>
    <p:sldId id="303" r:id="rId32"/>
    <p:sldId id="304" r:id="rId33"/>
    <p:sldId id="305" r:id="rId34"/>
    <p:sldId id="306" r:id="rId35"/>
    <p:sldId id="307" r:id="rId3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76923" autoAdjust="0"/>
  </p:normalViewPr>
  <p:slideViewPr>
    <p:cSldViewPr snapToGrid="0">
      <p:cViewPr varScale="1">
        <p:scale>
          <a:sx n="53" d="100"/>
          <a:sy n="53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FC493E-A363-4FD4-823D-184F3D09A7A5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61014-1BBB-4EC2-9E64-111C3711545B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5480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2200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4256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5391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Władze naszej uczelni.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61559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0220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405405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29427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5020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821211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86675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766003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45828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24184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661014-1BBB-4EC2-9E64-111C3711545B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320527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0089116"/>
      </p:ext>
    </p:extLst>
  </p:cSld>
  <p:clrMapOvr>
    <a:masterClrMapping/>
  </p:clrMapOvr>
  <p:transition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72001372"/>
      </p:ext>
    </p:extLst>
  </p:cSld>
  <p:clrMapOvr>
    <a:masterClrMapping/>
  </p:clrMapOvr>
  <p:transition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10628785"/>
      </p:ext>
    </p:extLst>
  </p:cSld>
  <p:clrMapOvr>
    <a:masterClrMapping/>
  </p:clrMapOvr>
  <p:transition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28613704"/>
      </p:ext>
    </p:extLst>
  </p:cSld>
  <p:clrMapOvr>
    <a:masterClrMapping/>
  </p:clrMapOvr>
  <p:transition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5653292"/>
      </p:ext>
    </p:extLst>
  </p:cSld>
  <p:clrMapOvr>
    <a:masterClrMapping/>
  </p:clrMapOvr>
  <p:transition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74197800"/>
      </p:ext>
    </p:extLst>
  </p:cSld>
  <p:clrMapOvr>
    <a:masterClrMapping/>
  </p:clrMapOvr>
  <p:transition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47994364"/>
      </p:ext>
    </p:extLst>
  </p:cSld>
  <p:clrMapOvr>
    <a:masterClrMapping/>
  </p:clrMapOvr>
  <p:transition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9295436"/>
      </p:ext>
    </p:extLst>
  </p:cSld>
  <p:clrMapOvr>
    <a:masterClrMapping/>
  </p:clrMapOvr>
  <p:transition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Edytuj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9537602"/>
      </p:ext>
    </p:extLst>
  </p:cSld>
  <p:clrMapOvr>
    <a:masterClrMapping/>
  </p:clrMapOvr>
  <p:transition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3772285"/>
      </p:ext>
    </p:extLst>
  </p:cSld>
  <p:clrMapOvr>
    <a:masterClrMapping/>
  </p:clrMapOvr>
  <p:transition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9477587"/>
      </p:ext>
    </p:extLst>
  </p:cSld>
  <p:clrMapOvr>
    <a:masterClrMapping/>
  </p:clrMapOvr>
  <p:transition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Edytuj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BC336-7358-495D-9C4D-C32A00B05A6D}" type="datetimeFigureOut">
              <a:rPr lang="pl-PL" smtClean="0"/>
              <a:t>2019-11-23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1B647-E4B9-4052-B06A-3BAEE12F9A0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39619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42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218975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115099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797514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713028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486058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171025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090425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059432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42052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508620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987739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801133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72587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86865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7303310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8097734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709051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02618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132676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816349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0260096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469915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482539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9193865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107902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9304324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9058367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8398261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095597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6437088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4603382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3983339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9625082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3705133"/>
      </p:ext>
    </p:extLst>
  </p:cSld>
  <p:clrMapOvr>
    <a:masterClrMapping/>
  </p:clrMapOvr>
  <p:transition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26</Words>
  <Application>Microsoft Office PowerPoint</Application>
  <PresentationFormat>Panoramiczny</PresentationFormat>
  <Paragraphs>17</Paragraphs>
  <Slides>35</Slides>
  <Notes>14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Piotr Oczoś</dc:creator>
  <cp:lastModifiedBy>Ja</cp:lastModifiedBy>
  <cp:revision>40</cp:revision>
  <dcterms:created xsi:type="dcterms:W3CDTF">2018-04-18T12:15:15Z</dcterms:created>
  <dcterms:modified xsi:type="dcterms:W3CDTF">2019-11-23T21:49:30Z</dcterms:modified>
</cp:coreProperties>
</file>