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69" r:id="rId2"/>
    <p:sldId id="264" r:id="rId3"/>
    <p:sldId id="272" r:id="rId4"/>
    <p:sldId id="271" r:id="rId5"/>
    <p:sldId id="257" r:id="rId6"/>
    <p:sldId id="26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1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4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8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4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0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6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1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8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9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0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24" y="1690688"/>
            <a:ext cx="9521751" cy="435133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925" y="608806"/>
            <a:ext cx="3409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84671" y="953730"/>
            <a:ext cx="948650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200" b="1" dirty="0" smtClean="0"/>
          </a:p>
          <a:p>
            <a:r>
              <a:rPr lang="pl-PL" sz="2400" b="1" dirty="0" smtClean="0">
                <a:solidFill>
                  <a:srgbClr val="FF0000"/>
                </a:solidFill>
              </a:rPr>
              <a:t>STUDIA W CHINACH </a:t>
            </a:r>
          </a:p>
          <a:p>
            <a:r>
              <a:rPr lang="pl-PL" sz="2400" b="1" dirty="0" smtClean="0"/>
              <a:t>w </a:t>
            </a:r>
            <a:r>
              <a:rPr lang="pl-PL" sz="2400" b="1" dirty="0"/>
              <a:t>renomowanej </a:t>
            </a:r>
            <a:r>
              <a:rPr lang="pl-PL" sz="2400" b="1" dirty="0" smtClean="0"/>
              <a:t>uczelni </a:t>
            </a:r>
          </a:p>
          <a:p>
            <a:r>
              <a:rPr lang="pl-PL" sz="2400" b="1" dirty="0" smtClean="0"/>
              <a:t>HUAZNHONG </a:t>
            </a:r>
            <a:r>
              <a:rPr lang="pl-PL" sz="2400" b="1" dirty="0"/>
              <a:t>UNIVERSITY OF SCIENCE  AND TECHNOLOGY </a:t>
            </a:r>
            <a:endParaRPr lang="pl-PL" sz="2400" b="1" dirty="0" smtClean="0"/>
          </a:p>
          <a:p>
            <a:r>
              <a:rPr lang="pl-PL" sz="2400" b="1" dirty="0" smtClean="0"/>
              <a:t>w </a:t>
            </a:r>
            <a:r>
              <a:rPr lang="pl-PL" sz="2400" b="1" dirty="0"/>
              <a:t>mieście </a:t>
            </a:r>
            <a:r>
              <a:rPr lang="pl-PL" sz="2400" b="1" dirty="0" smtClean="0"/>
              <a:t>WUHAN</a:t>
            </a:r>
            <a:endParaRPr lang="pl-PL" sz="2400" b="1" dirty="0"/>
          </a:p>
          <a:p>
            <a:pPr algn="ctr"/>
            <a:endParaRPr lang="pl-PL" sz="2400" b="1" dirty="0" smtClean="0"/>
          </a:p>
          <a:p>
            <a:pPr algn="ctr"/>
            <a:r>
              <a:rPr lang="pl-PL" sz="2000" b="1" dirty="0" smtClean="0"/>
              <a:t>Spotkanie </a:t>
            </a:r>
            <a:r>
              <a:rPr lang="pl-PL" sz="2000" b="1" dirty="0"/>
              <a:t>informacyjne: </a:t>
            </a:r>
            <a:r>
              <a:rPr lang="pl-PL" sz="2000" b="1" dirty="0">
                <a:solidFill>
                  <a:srgbClr val="FF0000"/>
                </a:solidFill>
              </a:rPr>
              <a:t>14 marca 2019 r</a:t>
            </a:r>
            <a:r>
              <a:rPr lang="pl-PL" sz="2000" b="1" dirty="0"/>
              <a:t>. godz. 11:30, sala </a:t>
            </a:r>
            <a:r>
              <a:rPr lang="pl-PL" sz="2000" b="1" dirty="0" smtClean="0"/>
              <a:t>P-24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TERMIN </a:t>
            </a:r>
            <a:r>
              <a:rPr lang="pl-PL" sz="2000" b="1" dirty="0"/>
              <a:t>SKŁADANIA PODAŃ do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5 </a:t>
            </a:r>
            <a:r>
              <a:rPr lang="pl-PL" sz="2000" b="1" dirty="0">
                <a:solidFill>
                  <a:srgbClr val="FF0000"/>
                </a:solidFill>
              </a:rPr>
              <a:t>kwietnia 2019 r.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 smtClean="0"/>
              <a:t>SKŁADANIE </a:t>
            </a:r>
            <a:r>
              <a:rPr lang="pl-PL" sz="2000" b="1" dirty="0"/>
              <a:t>PODAŃ: DZIAŁ WSPÓŁPRACY MIĘDZYNARODOWEJ, BUD.V pok. </a:t>
            </a:r>
            <a:r>
              <a:rPr lang="pl-PL" sz="2000" b="1" dirty="0" smtClean="0"/>
              <a:t>215, 213</a:t>
            </a:r>
            <a:endParaRPr lang="pl-PL" sz="2000" b="1" dirty="0"/>
          </a:p>
          <a:p>
            <a:pPr algn="ctr"/>
            <a:r>
              <a:rPr lang="pl-PL" sz="2000" b="1" dirty="0" smtClean="0"/>
              <a:t>PODANIE NALEŻY KIEROWAĆ DO PROREKTORA DS. WSPÓŁPRACY MIĘDZYNARODOWEJ</a:t>
            </a:r>
          </a:p>
          <a:p>
            <a:endParaRPr lang="pl-PL" sz="2000" b="1" dirty="0" smtClean="0"/>
          </a:p>
          <a:p>
            <a:pPr algn="ctr"/>
            <a:r>
              <a:rPr lang="pl-PL" sz="2800" b="1" dirty="0" smtClean="0">
                <a:solidFill>
                  <a:srgbClr val="FF0000"/>
                </a:solidFill>
              </a:rPr>
              <a:t>ZAPRASZAMY!</a:t>
            </a: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03" y="866048"/>
            <a:ext cx="3409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43305" y="576197"/>
            <a:ext cx="99699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HUAZHONG UNIVERSITY OF SCIENCE &amp;TECHNOLOGY</a:t>
            </a:r>
          </a:p>
          <a:p>
            <a:endParaRPr lang="pl-PL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/>
              <a:t>w </a:t>
            </a:r>
            <a:r>
              <a:rPr lang="pl-PL" sz="2400" b="1" dirty="0"/>
              <a:t>pierwszej 10–</a:t>
            </a:r>
            <a:r>
              <a:rPr lang="pl-PL" sz="2400" b="1" dirty="0" err="1"/>
              <a:t>tce</a:t>
            </a:r>
            <a:r>
              <a:rPr lang="pl-PL" sz="2400" b="1" dirty="0"/>
              <a:t> najlepszych uczelni w Chinach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800" dirty="0" smtClean="0"/>
              <a:t> </a:t>
            </a:r>
            <a:r>
              <a:rPr lang="pl-PL" sz="2400" b="1" dirty="0"/>
              <a:t>ponad 56 tysięcy studentów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/>
              <a:t> </a:t>
            </a:r>
            <a:r>
              <a:rPr lang="pl-PL" sz="2400" b="1" dirty="0"/>
              <a:t>3 tysiące studentów </a:t>
            </a:r>
            <a:r>
              <a:rPr lang="pl-PL" sz="2400" b="1" dirty="0" smtClean="0"/>
              <a:t>zagranicznych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b="1" dirty="0" smtClean="0"/>
              <a:t>467</a:t>
            </a:r>
            <a:r>
              <a:rPr lang="pl-PL" sz="2400" dirty="0" smtClean="0"/>
              <a:t> </a:t>
            </a:r>
            <a:r>
              <a:rPr lang="pl-PL" sz="2400" b="1" dirty="0" smtClean="0"/>
              <a:t>hektarów - obszar </a:t>
            </a:r>
            <a:r>
              <a:rPr lang="pl-PL" sz="2400" b="1" dirty="0"/>
              <a:t>kampusu </a:t>
            </a:r>
            <a:endParaRPr lang="pl-PL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2400" b="1" dirty="0"/>
          </a:p>
          <a:p>
            <a:endParaRPr lang="pl-PL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400" b="1" dirty="0" smtClean="0">
              <a:solidFill>
                <a:srgbClr val="FFFF00"/>
              </a:solidFill>
            </a:endParaRPr>
          </a:p>
          <a:p>
            <a:endParaRPr lang="pl-PL" sz="2400" b="1" dirty="0" smtClean="0"/>
          </a:p>
          <a:p>
            <a:endParaRPr lang="pl-PL" sz="2800" b="1" dirty="0" smtClean="0"/>
          </a:p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19" y="926600"/>
            <a:ext cx="3409950" cy="8382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05" y="2728129"/>
            <a:ext cx="2332800" cy="972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355" y="4268499"/>
            <a:ext cx="2218711" cy="972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044" y="4303360"/>
            <a:ext cx="2376000" cy="9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43305" y="576197"/>
            <a:ext cx="99699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WUHAN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 smtClean="0"/>
              <a:t>Stolica prowincji HUBEI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 smtClean="0"/>
              <a:t>10 mln mieszkańców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/>
              <a:t>Centrum gospodarcze, ekonomiczne </a:t>
            </a:r>
            <a:r>
              <a:rPr lang="pl-PL" sz="2800" b="1"/>
              <a:t>i </a:t>
            </a:r>
            <a:r>
              <a:rPr lang="pl-PL" sz="2800" b="1" smtClean="0"/>
              <a:t>kulturalne </a:t>
            </a:r>
            <a:endParaRPr lang="pl-PL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/>
              <a:t>Centralny węzeł </a:t>
            </a:r>
            <a:r>
              <a:rPr lang="pl-PL" sz="2800" b="1" dirty="0" smtClean="0"/>
              <a:t>komunikacyjny</a:t>
            </a:r>
          </a:p>
          <a:p>
            <a:endParaRPr lang="pl-PL" sz="2800" b="1" dirty="0" smtClean="0"/>
          </a:p>
          <a:p>
            <a:endParaRPr lang="pl-PL" sz="2800" b="1" dirty="0" smtClean="0"/>
          </a:p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endParaRPr lang="pl-PL" sz="28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27" y="701777"/>
            <a:ext cx="3409950" cy="8382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47" y="2953403"/>
            <a:ext cx="104584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970">
            <a:off x="1161149" y="1905802"/>
            <a:ext cx="3791698" cy="3761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trzałka w górę 8"/>
          <p:cNvSpPr/>
          <p:nvPr/>
        </p:nvSpPr>
        <p:spPr>
          <a:xfrm rot="17284875">
            <a:off x="4058873" y="4141020"/>
            <a:ext cx="252435" cy="742948"/>
          </a:xfrm>
          <a:prstGeom prst="upArrow">
            <a:avLst>
              <a:gd name="adj1" fmla="val 50000"/>
              <a:gd name="adj2" fmla="val 18138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649" y="2043367"/>
            <a:ext cx="2404432" cy="1806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686" y="3701868"/>
            <a:ext cx="2323184" cy="1771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24655">
            <a:off x="4904041" y="3907143"/>
            <a:ext cx="2836047" cy="1771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4883">
            <a:off x="7512920" y="1826052"/>
            <a:ext cx="2649901" cy="1802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1267639" y="601066"/>
            <a:ext cx="3826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WUHAN  </a:t>
            </a: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5134356" y="521208"/>
            <a:ext cx="0" cy="864000"/>
          </a:xfrm>
          <a:prstGeom prst="line">
            <a:avLst/>
          </a:prstGeom>
          <a:ln w="31750"/>
          <a:effectLst>
            <a:outerShdw blurRad="88900" dist="50800" dir="4080000" sx="98000" sy="98000" algn="ctr" rotWithShape="0">
              <a:srgbClr val="000000">
                <a:alpha val="97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Obraz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70" y="499764"/>
            <a:ext cx="3409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41755" y="1120877"/>
            <a:ext cx="785952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2800" b="1" dirty="0" smtClean="0"/>
          </a:p>
          <a:p>
            <a:r>
              <a:rPr lang="pl-PL" sz="2800" b="1" dirty="0" smtClean="0"/>
              <a:t>ZAKWALIFIKOWANI STUDENCI MAJĄ ZAPEWNIONE: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 smtClean="0"/>
              <a:t>ZWOLNIENIE Z OPŁATY ZA STUDIA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 smtClean="0"/>
              <a:t>BEZPŁATNY AKADEMIK</a:t>
            </a:r>
          </a:p>
          <a:p>
            <a:endParaRPr lang="pl-PL" sz="2800" b="1" dirty="0" smtClean="0"/>
          </a:p>
          <a:p>
            <a:r>
              <a:rPr lang="pl-PL" sz="2800" b="1" dirty="0" smtClean="0"/>
              <a:t>STUDENCI POKRYWAJĄ KOSZTY: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 smtClean="0"/>
              <a:t>PODRÓŻY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 smtClean="0"/>
              <a:t>WYŻYWIENIA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800" b="1" dirty="0" smtClean="0"/>
              <a:t>UBEZPIECZENIA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Więcej informacji: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14.03.2019 r, godz. 11:30, 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sala P-24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endParaRPr lang="pl-PL" sz="2800" b="1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27" y="701777"/>
            <a:ext cx="34099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86</Words>
  <Application>Microsoft Office PowerPoint</Application>
  <PresentationFormat>Panoramiczny</PresentationFormat>
  <Paragraphs>50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 W CHINACH</dc:title>
  <dc:creator>Urszula Kluska</dc:creator>
  <cp:lastModifiedBy>Edyta Ptaszek</cp:lastModifiedBy>
  <cp:revision>90</cp:revision>
  <cp:lastPrinted>2016-03-14T08:05:02Z</cp:lastPrinted>
  <dcterms:created xsi:type="dcterms:W3CDTF">2016-02-23T09:49:25Z</dcterms:created>
  <dcterms:modified xsi:type="dcterms:W3CDTF">2019-03-01T08:13:18Z</dcterms:modified>
</cp:coreProperties>
</file>