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56" r:id="rId2"/>
    <p:sldId id="316" r:id="rId3"/>
    <p:sldId id="326" r:id="rId4"/>
    <p:sldId id="323" r:id="rId5"/>
    <p:sldId id="331" r:id="rId6"/>
    <p:sldId id="321" r:id="rId7"/>
    <p:sldId id="319" r:id="rId8"/>
    <p:sldId id="318" r:id="rId9"/>
    <p:sldId id="327" r:id="rId10"/>
    <p:sldId id="330" r:id="rId11"/>
    <p:sldId id="322" r:id="rId12"/>
    <p:sldId id="329" r:id="rId13"/>
    <p:sldId id="320" r:id="rId14"/>
    <p:sldId id="306" r:id="rId15"/>
    <p:sldId id="328" r:id="rId16"/>
    <p:sldId id="324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8000"/>
    <a:srgbClr val="79C36D"/>
    <a:srgbClr val="ACD452"/>
    <a:srgbClr val="E38537"/>
    <a:srgbClr val="CC0000"/>
    <a:srgbClr val="3F8DFF"/>
    <a:srgbClr val="CDF2F9"/>
    <a:srgbClr val="D7EAEF"/>
    <a:srgbClr val="D7E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13" autoAdjust="0"/>
    <p:restoredTop sz="94660"/>
  </p:normalViewPr>
  <p:slideViewPr>
    <p:cSldViewPr snapToGrid="0" showGuides="1">
      <p:cViewPr>
        <p:scale>
          <a:sx n="72" d="100"/>
          <a:sy n="72" d="100"/>
        </p:scale>
        <p:origin x="-130" y="-3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CAD81-0499-42D0-B89C-9AC685D26D99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843616F-EEF3-4A2B-BB36-E8EF3D0776E2}" type="pres">
      <dgm:prSet presAssocID="{1D3CAD81-0499-42D0-B89C-9AC685D26D9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</dgm:ptLst>
  <dgm:cxnLst>
    <dgm:cxn modelId="{E9B93F0C-54E2-415E-9BB2-BFECCC92AD44}" type="presOf" srcId="{1D3CAD81-0499-42D0-B89C-9AC685D26D99}" destId="{9843616F-EEF3-4A2B-BB36-E8EF3D0776E2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BBA675-0434-46D6-8F83-9DC3C0991190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</dgm:pt>
    <dgm:pt modelId="{5DA95A8C-6513-4B21-8D7A-AA0798EBF821}">
      <dgm:prSet phldrT="[Teks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pl-PL" sz="2800" b="1" dirty="0" smtClean="0"/>
            <a:t>Wybierz specjalność, która łączy pasję </a:t>
          </a:r>
        </a:p>
        <a:p>
          <a:r>
            <a:rPr lang="pl-PL" sz="2800" b="1" dirty="0" smtClean="0"/>
            <a:t>z praktyką!</a:t>
          </a:r>
          <a:endParaRPr lang="pl-PL" sz="2800" dirty="0"/>
        </a:p>
      </dgm:t>
    </dgm:pt>
    <dgm:pt modelId="{9B5EED8B-5E84-4AF1-A516-EEF13D503CA5}" type="parTrans" cxnId="{EBC63091-7DDC-4FBC-8D42-64C3E0A24028}">
      <dgm:prSet/>
      <dgm:spPr/>
      <dgm:t>
        <a:bodyPr/>
        <a:lstStyle/>
        <a:p>
          <a:endParaRPr lang="pl-PL" sz="2800"/>
        </a:p>
      </dgm:t>
    </dgm:pt>
    <dgm:pt modelId="{453F0065-8E52-4183-886E-8107EDC6DF58}" type="sibTrans" cxnId="{EBC63091-7DDC-4FBC-8D42-64C3E0A24028}">
      <dgm:prSet custT="1"/>
      <dgm:spPr/>
      <dgm:t>
        <a:bodyPr/>
        <a:lstStyle/>
        <a:p>
          <a:endParaRPr lang="pl-PL" sz="2800"/>
        </a:p>
      </dgm:t>
    </dgm:pt>
    <dgm:pt modelId="{C442AB96-7737-4F3D-85D9-30E80EF7DD8C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2800" b="1" dirty="0" smtClean="0"/>
            <a:t>Zdobądź kompetencje poszukiwane </a:t>
          </a:r>
          <a:br>
            <a:rPr lang="pl-PL" sz="2800" b="1" dirty="0" smtClean="0"/>
          </a:br>
          <a:r>
            <a:rPr lang="pl-PL" sz="2800" b="1" dirty="0" smtClean="0"/>
            <a:t>na rynku pracy</a:t>
          </a:r>
          <a:r>
            <a:rPr lang="pl-PL" sz="2800" dirty="0" smtClean="0"/>
            <a:t>!</a:t>
          </a:r>
          <a:endParaRPr lang="pl-PL" sz="2800" dirty="0"/>
        </a:p>
      </dgm:t>
    </dgm:pt>
    <dgm:pt modelId="{502809CF-189B-42B5-8C34-087C2FE80150}" type="parTrans" cxnId="{54263231-06CE-40D1-A33C-D4A6FA99436F}">
      <dgm:prSet/>
      <dgm:spPr/>
      <dgm:t>
        <a:bodyPr/>
        <a:lstStyle/>
        <a:p>
          <a:endParaRPr lang="pl-PL" sz="2800"/>
        </a:p>
      </dgm:t>
    </dgm:pt>
    <dgm:pt modelId="{E95E0BF5-5069-4444-978C-7F602968B5FE}" type="sibTrans" cxnId="{54263231-06CE-40D1-A33C-D4A6FA99436F}">
      <dgm:prSet custT="1"/>
      <dgm:spPr/>
      <dgm:t>
        <a:bodyPr/>
        <a:lstStyle/>
        <a:p>
          <a:endParaRPr lang="pl-PL" sz="2800"/>
        </a:p>
      </dgm:t>
    </dgm:pt>
    <dgm:pt modelId="{2F810AC0-F01B-4442-BCBC-03B9C9FEA337}">
      <dgm:prSet custT="1"/>
      <dgm:spPr>
        <a:solidFill>
          <a:srgbClr val="E38537"/>
        </a:solidFill>
      </dgm:spPr>
      <dgm:t>
        <a:bodyPr/>
        <a:lstStyle/>
        <a:p>
          <a:pPr marL="0" marR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4000" b="1" dirty="0" smtClean="0"/>
            <a:t>👉</a:t>
          </a:r>
          <a:r>
            <a:rPr lang="pl-PL" sz="2800" b="1" dirty="0" smtClean="0"/>
            <a:t> Dołącz do nas!</a:t>
          </a:r>
          <a:endParaRPr lang="pl-PL" sz="2800" dirty="0" smtClean="0"/>
        </a:p>
        <a:p>
          <a:pPr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800" b="1" dirty="0"/>
        </a:p>
      </dgm:t>
    </dgm:pt>
    <dgm:pt modelId="{0AE4B3E7-88F2-48B6-B3C5-0D56EED658BD}" type="parTrans" cxnId="{09E82FA4-7FDF-4A73-8371-BE4BA7CF9E5F}">
      <dgm:prSet/>
      <dgm:spPr/>
      <dgm:t>
        <a:bodyPr/>
        <a:lstStyle/>
        <a:p>
          <a:endParaRPr lang="pl-PL" sz="2800"/>
        </a:p>
      </dgm:t>
    </dgm:pt>
    <dgm:pt modelId="{D070636B-DF8E-4371-9BC2-C2650F6CE752}" type="sibTrans" cxnId="{09E82FA4-7FDF-4A73-8371-BE4BA7CF9E5F}">
      <dgm:prSet/>
      <dgm:spPr/>
      <dgm:t>
        <a:bodyPr/>
        <a:lstStyle/>
        <a:p>
          <a:endParaRPr lang="pl-PL" sz="2800"/>
        </a:p>
      </dgm:t>
    </dgm:pt>
    <dgm:pt modelId="{44B80D96-299E-4031-8D15-7282C6025D0B}" type="pres">
      <dgm:prSet presAssocID="{04BBA675-0434-46D6-8F83-9DC3C0991190}" presName="outerComposite" presStyleCnt="0">
        <dgm:presLayoutVars>
          <dgm:chMax val="5"/>
          <dgm:dir/>
          <dgm:resizeHandles val="exact"/>
        </dgm:presLayoutVars>
      </dgm:prSet>
      <dgm:spPr/>
    </dgm:pt>
    <dgm:pt modelId="{CBA017C6-E191-41A5-844B-D123B9BDDE89}" type="pres">
      <dgm:prSet presAssocID="{04BBA675-0434-46D6-8F83-9DC3C0991190}" presName="dummyMaxCanvas" presStyleCnt="0">
        <dgm:presLayoutVars/>
      </dgm:prSet>
      <dgm:spPr/>
    </dgm:pt>
    <dgm:pt modelId="{BB8D0E8E-A8B9-4B34-A764-724B452670B1}" type="pres">
      <dgm:prSet presAssocID="{04BBA675-0434-46D6-8F83-9DC3C0991190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EE2027-5D6D-4650-B225-F557CB4A7C22}" type="pres">
      <dgm:prSet presAssocID="{04BBA675-0434-46D6-8F83-9DC3C0991190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4E025AE-0E88-4A20-BE06-8EE8CF849384}" type="pres">
      <dgm:prSet presAssocID="{04BBA675-0434-46D6-8F83-9DC3C0991190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C35E099-60B4-4772-A024-9ABD0E59A91A}" type="pres">
      <dgm:prSet presAssocID="{04BBA675-0434-46D6-8F83-9DC3C099119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932A373-1425-4FA9-8979-3756B6677CCB}" type="pres">
      <dgm:prSet presAssocID="{04BBA675-0434-46D6-8F83-9DC3C0991190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B486FD-E672-4FFF-9A09-4BAFA81342DE}" type="pres">
      <dgm:prSet presAssocID="{04BBA675-0434-46D6-8F83-9DC3C099119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2B5763-DB3F-4031-AF80-499BCAC48258}" type="pres">
      <dgm:prSet presAssocID="{04BBA675-0434-46D6-8F83-9DC3C099119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BE6E76-CA92-4843-BD93-3F94BF0EA8E8}" type="pres">
      <dgm:prSet presAssocID="{04BBA675-0434-46D6-8F83-9DC3C099119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1B83FFD-79CE-46D3-A271-DFD8F12B2C45}" type="presOf" srcId="{2F810AC0-F01B-4442-BCBC-03B9C9FEA337}" destId="{C4E025AE-0E88-4A20-BE06-8EE8CF849384}" srcOrd="0" destOrd="0" presId="urn:microsoft.com/office/officeart/2005/8/layout/vProcess5"/>
    <dgm:cxn modelId="{5BCA60F8-9E4B-45D4-9609-578DF52CB1C3}" type="presOf" srcId="{E95E0BF5-5069-4444-978C-7F602968B5FE}" destId="{4932A373-1425-4FA9-8979-3756B6677CCB}" srcOrd="0" destOrd="0" presId="urn:microsoft.com/office/officeart/2005/8/layout/vProcess5"/>
    <dgm:cxn modelId="{F8A555FF-3F3E-431B-B432-8B97A1B0755B}" type="presOf" srcId="{5DA95A8C-6513-4B21-8D7A-AA0798EBF821}" destId="{FFB486FD-E672-4FFF-9A09-4BAFA81342DE}" srcOrd="1" destOrd="0" presId="urn:microsoft.com/office/officeart/2005/8/layout/vProcess5"/>
    <dgm:cxn modelId="{09430B5D-18E4-4D86-800E-2526255D23C2}" type="presOf" srcId="{C442AB96-7737-4F3D-85D9-30E80EF7DD8C}" destId="{1DEE2027-5D6D-4650-B225-F557CB4A7C22}" srcOrd="0" destOrd="0" presId="urn:microsoft.com/office/officeart/2005/8/layout/vProcess5"/>
    <dgm:cxn modelId="{775FF1A9-A704-4996-9D01-4A0306328E56}" type="presOf" srcId="{453F0065-8E52-4183-886E-8107EDC6DF58}" destId="{BC35E099-60B4-4772-A024-9ABD0E59A91A}" srcOrd="0" destOrd="0" presId="urn:microsoft.com/office/officeart/2005/8/layout/vProcess5"/>
    <dgm:cxn modelId="{09E82FA4-7FDF-4A73-8371-BE4BA7CF9E5F}" srcId="{04BBA675-0434-46D6-8F83-9DC3C0991190}" destId="{2F810AC0-F01B-4442-BCBC-03B9C9FEA337}" srcOrd="2" destOrd="0" parTransId="{0AE4B3E7-88F2-48B6-B3C5-0D56EED658BD}" sibTransId="{D070636B-DF8E-4371-9BC2-C2650F6CE752}"/>
    <dgm:cxn modelId="{077BFA5C-2B69-4E97-8480-4C83636765EC}" type="presOf" srcId="{04BBA675-0434-46D6-8F83-9DC3C0991190}" destId="{44B80D96-299E-4031-8D15-7282C6025D0B}" srcOrd="0" destOrd="0" presId="urn:microsoft.com/office/officeart/2005/8/layout/vProcess5"/>
    <dgm:cxn modelId="{54263231-06CE-40D1-A33C-D4A6FA99436F}" srcId="{04BBA675-0434-46D6-8F83-9DC3C0991190}" destId="{C442AB96-7737-4F3D-85D9-30E80EF7DD8C}" srcOrd="1" destOrd="0" parTransId="{502809CF-189B-42B5-8C34-087C2FE80150}" sibTransId="{E95E0BF5-5069-4444-978C-7F602968B5FE}"/>
    <dgm:cxn modelId="{9CEE561A-49D4-4E75-BFF0-63C60C90BA6A}" type="presOf" srcId="{C442AB96-7737-4F3D-85D9-30E80EF7DD8C}" destId="{F52B5763-DB3F-4031-AF80-499BCAC48258}" srcOrd="1" destOrd="0" presId="urn:microsoft.com/office/officeart/2005/8/layout/vProcess5"/>
    <dgm:cxn modelId="{713F9A5B-8117-44C6-98B3-966842760D33}" type="presOf" srcId="{2F810AC0-F01B-4442-BCBC-03B9C9FEA337}" destId="{8DBE6E76-CA92-4843-BD93-3F94BF0EA8E8}" srcOrd="1" destOrd="0" presId="urn:microsoft.com/office/officeart/2005/8/layout/vProcess5"/>
    <dgm:cxn modelId="{EBC63091-7DDC-4FBC-8D42-64C3E0A24028}" srcId="{04BBA675-0434-46D6-8F83-9DC3C0991190}" destId="{5DA95A8C-6513-4B21-8D7A-AA0798EBF821}" srcOrd="0" destOrd="0" parTransId="{9B5EED8B-5E84-4AF1-A516-EEF13D503CA5}" sibTransId="{453F0065-8E52-4183-886E-8107EDC6DF58}"/>
    <dgm:cxn modelId="{135F136C-E554-4E14-8F7D-CCD7A445A706}" type="presOf" srcId="{5DA95A8C-6513-4B21-8D7A-AA0798EBF821}" destId="{BB8D0E8E-A8B9-4B34-A764-724B452670B1}" srcOrd="0" destOrd="0" presId="urn:microsoft.com/office/officeart/2005/8/layout/vProcess5"/>
    <dgm:cxn modelId="{89E33ABF-C706-4489-B092-543E62680C2D}" type="presParOf" srcId="{44B80D96-299E-4031-8D15-7282C6025D0B}" destId="{CBA017C6-E191-41A5-844B-D123B9BDDE89}" srcOrd="0" destOrd="0" presId="urn:microsoft.com/office/officeart/2005/8/layout/vProcess5"/>
    <dgm:cxn modelId="{FD69A10E-47A0-4975-A165-FA94D856E99E}" type="presParOf" srcId="{44B80D96-299E-4031-8D15-7282C6025D0B}" destId="{BB8D0E8E-A8B9-4B34-A764-724B452670B1}" srcOrd="1" destOrd="0" presId="urn:microsoft.com/office/officeart/2005/8/layout/vProcess5"/>
    <dgm:cxn modelId="{FDA67797-B7F2-42A8-A8F7-44378B91973F}" type="presParOf" srcId="{44B80D96-299E-4031-8D15-7282C6025D0B}" destId="{1DEE2027-5D6D-4650-B225-F557CB4A7C22}" srcOrd="2" destOrd="0" presId="urn:microsoft.com/office/officeart/2005/8/layout/vProcess5"/>
    <dgm:cxn modelId="{6E2B0A60-C68D-4FC4-A026-EEFE31EA9A1E}" type="presParOf" srcId="{44B80D96-299E-4031-8D15-7282C6025D0B}" destId="{C4E025AE-0E88-4A20-BE06-8EE8CF849384}" srcOrd="3" destOrd="0" presId="urn:microsoft.com/office/officeart/2005/8/layout/vProcess5"/>
    <dgm:cxn modelId="{4719AA96-C98B-4911-BB06-DB154F8E96E6}" type="presParOf" srcId="{44B80D96-299E-4031-8D15-7282C6025D0B}" destId="{BC35E099-60B4-4772-A024-9ABD0E59A91A}" srcOrd="4" destOrd="0" presId="urn:microsoft.com/office/officeart/2005/8/layout/vProcess5"/>
    <dgm:cxn modelId="{B950030B-E54B-4719-96D9-4ACC76116C62}" type="presParOf" srcId="{44B80D96-299E-4031-8D15-7282C6025D0B}" destId="{4932A373-1425-4FA9-8979-3756B6677CCB}" srcOrd="5" destOrd="0" presId="urn:microsoft.com/office/officeart/2005/8/layout/vProcess5"/>
    <dgm:cxn modelId="{8884D21C-8CAB-4BC3-8084-B7258589BE45}" type="presParOf" srcId="{44B80D96-299E-4031-8D15-7282C6025D0B}" destId="{FFB486FD-E672-4FFF-9A09-4BAFA81342DE}" srcOrd="6" destOrd="0" presId="urn:microsoft.com/office/officeart/2005/8/layout/vProcess5"/>
    <dgm:cxn modelId="{AC382483-8D99-4C33-98E0-C98E0014B71E}" type="presParOf" srcId="{44B80D96-299E-4031-8D15-7282C6025D0B}" destId="{F52B5763-DB3F-4031-AF80-499BCAC48258}" srcOrd="7" destOrd="0" presId="urn:microsoft.com/office/officeart/2005/8/layout/vProcess5"/>
    <dgm:cxn modelId="{AC42BD3E-3E8F-4B79-B3C5-A08AF231FBC8}" type="presParOf" srcId="{44B80D96-299E-4031-8D15-7282C6025D0B}" destId="{8DBE6E76-CA92-4843-BD93-3F94BF0EA8E8}" srcOrd="8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3CAD81-0499-42D0-B89C-9AC685D26D99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843616F-EEF3-4A2B-BB36-E8EF3D0776E2}" type="pres">
      <dgm:prSet presAssocID="{1D3CAD81-0499-42D0-B89C-9AC685D26D9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</dgm:ptLst>
  <dgm:cxnLst>
    <dgm:cxn modelId="{E677EE6A-59AB-42AD-B839-BE24554C957E}" type="presOf" srcId="{1D3CAD81-0499-42D0-B89C-9AC685D26D99}" destId="{9843616F-EEF3-4A2B-BB36-E8EF3D0776E2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CC2B66-B750-456B-96DB-325221101D41}" type="doc">
      <dgm:prSet loTypeId="urn:microsoft.com/office/officeart/2005/8/layout/gear1" loCatId="relationship" qsTypeId="urn:microsoft.com/office/officeart/2005/8/quickstyle/3d5" qsCatId="3D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5AE1A342-DCB9-4A64-8FC4-212AC84A0D33}">
      <dgm:prSet phldrT="[Tekst]" custT="1"/>
      <dgm:spPr/>
      <dgm:t>
        <a:bodyPr/>
        <a:lstStyle/>
        <a:p>
          <a:r>
            <a:rPr lang="pl-PL" sz="2000" dirty="0" smtClean="0"/>
            <a:t>WYSOKA JAKOŚC KSZTAŁCENIA</a:t>
          </a:r>
          <a:endParaRPr lang="pl-PL" sz="2000" dirty="0"/>
        </a:p>
      </dgm:t>
    </dgm:pt>
    <dgm:pt modelId="{2D36F925-9F8A-49FF-9301-9B35D3B474AB}" type="parTrans" cxnId="{1863542C-88A6-4972-97BD-C3B3B7AE8DEB}">
      <dgm:prSet/>
      <dgm:spPr/>
      <dgm:t>
        <a:bodyPr/>
        <a:lstStyle/>
        <a:p>
          <a:endParaRPr lang="pl-PL"/>
        </a:p>
      </dgm:t>
    </dgm:pt>
    <dgm:pt modelId="{80ECABF0-86E8-4E45-96A7-A379AC6FA2D4}" type="sibTrans" cxnId="{1863542C-88A6-4972-97BD-C3B3B7AE8DEB}">
      <dgm:prSet/>
      <dgm:spPr/>
      <dgm:t>
        <a:bodyPr/>
        <a:lstStyle/>
        <a:p>
          <a:endParaRPr lang="pl-PL"/>
        </a:p>
      </dgm:t>
    </dgm:pt>
    <dgm:pt modelId="{D45E0866-3769-45CF-A06E-7C4B05BA2837}">
      <dgm:prSet phldrT="[Tekst]" custT="1"/>
      <dgm:spPr/>
      <dgm:t>
        <a:bodyPr/>
        <a:lstStyle/>
        <a:p>
          <a:r>
            <a:rPr lang="pl-PL" sz="1800" dirty="0" smtClean="0"/>
            <a:t>KATEDRA CHEMII</a:t>
          </a:r>
        </a:p>
        <a:p>
          <a:r>
            <a:rPr lang="pl-PL" sz="1800" dirty="0" smtClean="0"/>
            <a:t>FIZYCZNEJ</a:t>
          </a:r>
          <a:endParaRPr lang="pl-PL" sz="1800" dirty="0"/>
        </a:p>
      </dgm:t>
    </dgm:pt>
    <dgm:pt modelId="{68E933F1-5037-43C9-9860-3383865C268E}" type="parTrans" cxnId="{F7BAA704-E273-445A-A74B-7B29D0E5449A}">
      <dgm:prSet/>
      <dgm:spPr/>
      <dgm:t>
        <a:bodyPr/>
        <a:lstStyle/>
        <a:p>
          <a:endParaRPr lang="pl-PL"/>
        </a:p>
      </dgm:t>
    </dgm:pt>
    <dgm:pt modelId="{56DBB6AD-93B1-4EDE-BF2B-53D9E65B745B}" type="sibTrans" cxnId="{F7BAA704-E273-445A-A74B-7B29D0E5449A}">
      <dgm:prSet/>
      <dgm:spPr/>
      <dgm:t>
        <a:bodyPr/>
        <a:lstStyle/>
        <a:p>
          <a:endParaRPr lang="pl-PL"/>
        </a:p>
      </dgm:t>
    </dgm:pt>
    <dgm:pt modelId="{12D0DB9A-58B6-48A3-A6CA-9E3D3E712EC4}">
      <dgm:prSet phldrT="[Tekst]" custT="1"/>
      <dgm:spPr/>
      <dgm:t>
        <a:bodyPr/>
        <a:lstStyle/>
        <a:p>
          <a:r>
            <a:rPr lang="pl-PL" sz="1800" dirty="0" smtClean="0"/>
            <a:t>KATEDRA CHEMII NIEORG.</a:t>
          </a:r>
        </a:p>
        <a:p>
          <a:r>
            <a:rPr lang="pl-PL" sz="1800" dirty="0" smtClean="0"/>
            <a:t> I ANALITYCZNEJ</a:t>
          </a:r>
          <a:endParaRPr lang="pl-PL" sz="1800" dirty="0"/>
        </a:p>
      </dgm:t>
    </dgm:pt>
    <dgm:pt modelId="{D85A37F2-04B7-4B4E-84C4-E8A10CF2790C}" type="parTrans" cxnId="{35EC2EEC-6418-4C75-87BE-87CC6F9CA76E}">
      <dgm:prSet/>
      <dgm:spPr/>
      <dgm:t>
        <a:bodyPr/>
        <a:lstStyle/>
        <a:p>
          <a:endParaRPr lang="pl-PL"/>
        </a:p>
      </dgm:t>
    </dgm:pt>
    <dgm:pt modelId="{28AD17DC-0185-41C0-8757-8583C59EA35F}" type="sibTrans" cxnId="{35EC2EEC-6418-4C75-87BE-87CC6F9CA76E}">
      <dgm:prSet/>
      <dgm:spPr/>
      <dgm:t>
        <a:bodyPr/>
        <a:lstStyle/>
        <a:p>
          <a:endParaRPr lang="pl-PL"/>
        </a:p>
      </dgm:t>
    </dgm:pt>
    <dgm:pt modelId="{D9659EFD-5855-4F21-9B28-86E9E22C2B4E}">
      <dgm:prSet/>
      <dgm:spPr/>
      <dgm:t>
        <a:bodyPr/>
        <a:lstStyle/>
        <a:p>
          <a:endParaRPr lang="pl-PL"/>
        </a:p>
      </dgm:t>
    </dgm:pt>
    <dgm:pt modelId="{17599FFB-FE1C-4F93-8F6A-0D59F105BD17}" type="parTrans" cxnId="{1EDF8A6D-A519-4A70-878A-684FAD8102C4}">
      <dgm:prSet/>
      <dgm:spPr/>
      <dgm:t>
        <a:bodyPr/>
        <a:lstStyle/>
        <a:p>
          <a:endParaRPr lang="pl-PL"/>
        </a:p>
      </dgm:t>
    </dgm:pt>
    <dgm:pt modelId="{F99E94B1-8DF6-4540-9472-96F936D8F48F}" type="sibTrans" cxnId="{1EDF8A6D-A519-4A70-878A-684FAD8102C4}">
      <dgm:prSet/>
      <dgm:spPr/>
      <dgm:t>
        <a:bodyPr/>
        <a:lstStyle/>
        <a:p>
          <a:endParaRPr lang="pl-PL"/>
        </a:p>
      </dgm:t>
    </dgm:pt>
    <dgm:pt modelId="{BD83A839-311B-4DBF-BC76-B8919CB1BB84}">
      <dgm:prSet/>
      <dgm:spPr/>
      <dgm:t>
        <a:bodyPr/>
        <a:lstStyle/>
        <a:p>
          <a:endParaRPr lang="pl-PL"/>
        </a:p>
      </dgm:t>
    </dgm:pt>
    <dgm:pt modelId="{A4239262-E751-41DB-A3A4-FA8503AD51D6}" type="parTrans" cxnId="{EF93740F-2E17-4B3F-995A-9744E505CF0B}">
      <dgm:prSet/>
      <dgm:spPr/>
      <dgm:t>
        <a:bodyPr/>
        <a:lstStyle/>
        <a:p>
          <a:endParaRPr lang="pl-PL"/>
        </a:p>
      </dgm:t>
    </dgm:pt>
    <dgm:pt modelId="{13C1D4F6-7641-4EC8-B276-7F02D4CCBF30}" type="sibTrans" cxnId="{EF93740F-2E17-4B3F-995A-9744E505CF0B}">
      <dgm:prSet/>
      <dgm:spPr/>
      <dgm:t>
        <a:bodyPr/>
        <a:lstStyle/>
        <a:p>
          <a:endParaRPr lang="pl-PL"/>
        </a:p>
      </dgm:t>
    </dgm:pt>
    <dgm:pt modelId="{9DE2F08D-5DD2-4C95-86AB-F74A0E0B0D49}">
      <dgm:prSet/>
      <dgm:spPr/>
      <dgm:t>
        <a:bodyPr/>
        <a:lstStyle/>
        <a:p>
          <a:endParaRPr lang="pl-PL"/>
        </a:p>
      </dgm:t>
    </dgm:pt>
    <dgm:pt modelId="{65FB3E3B-976A-4E79-88FB-4CD5A7515658}" type="parTrans" cxnId="{1A858130-D00F-431B-A854-69F10B71DBD8}">
      <dgm:prSet/>
      <dgm:spPr/>
      <dgm:t>
        <a:bodyPr/>
        <a:lstStyle/>
        <a:p>
          <a:endParaRPr lang="pl-PL"/>
        </a:p>
      </dgm:t>
    </dgm:pt>
    <dgm:pt modelId="{64167292-D435-4CCA-999F-2AA5EED84907}" type="sibTrans" cxnId="{1A858130-D00F-431B-A854-69F10B71DBD8}">
      <dgm:prSet/>
      <dgm:spPr/>
      <dgm:t>
        <a:bodyPr/>
        <a:lstStyle/>
        <a:p>
          <a:endParaRPr lang="pl-PL"/>
        </a:p>
      </dgm:t>
    </dgm:pt>
    <dgm:pt modelId="{0B82653C-E15B-4121-B20B-D62ABBFD9738}">
      <dgm:prSet/>
      <dgm:spPr/>
      <dgm:t>
        <a:bodyPr/>
        <a:lstStyle/>
        <a:p>
          <a:endParaRPr lang="pl-PL"/>
        </a:p>
      </dgm:t>
    </dgm:pt>
    <dgm:pt modelId="{24A89F27-B3E0-4053-BDA8-6DDCF863E9E9}" type="parTrans" cxnId="{197A349F-BEE4-46AE-AEC0-AAF19D4BC484}">
      <dgm:prSet/>
      <dgm:spPr/>
      <dgm:t>
        <a:bodyPr/>
        <a:lstStyle/>
        <a:p>
          <a:endParaRPr lang="pl-PL"/>
        </a:p>
      </dgm:t>
    </dgm:pt>
    <dgm:pt modelId="{A76312C4-5A30-4840-AD5B-588F1A5A5E1A}" type="sibTrans" cxnId="{197A349F-BEE4-46AE-AEC0-AAF19D4BC484}">
      <dgm:prSet/>
      <dgm:spPr/>
      <dgm:t>
        <a:bodyPr/>
        <a:lstStyle/>
        <a:p>
          <a:endParaRPr lang="pl-PL"/>
        </a:p>
      </dgm:t>
    </dgm:pt>
    <dgm:pt modelId="{DB50B7CF-F5EA-493A-A680-A1699CA537F6}">
      <dgm:prSet/>
      <dgm:spPr/>
      <dgm:t>
        <a:bodyPr/>
        <a:lstStyle/>
        <a:p>
          <a:endParaRPr lang="pl-PL"/>
        </a:p>
      </dgm:t>
    </dgm:pt>
    <dgm:pt modelId="{ADD5B09C-5ADB-446C-8616-D69979252C5B}" type="parTrans" cxnId="{2A9AEB48-BA07-4151-A312-8EAB438F463E}">
      <dgm:prSet/>
      <dgm:spPr/>
      <dgm:t>
        <a:bodyPr/>
        <a:lstStyle/>
        <a:p>
          <a:endParaRPr lang="pl-PL"/>
        </a:p>
      </dgm:t>
    </dgm:pt>
    <dgm:pt modelId="{A2E4602D-B231-4D82-B19A-AF59D0EA1135}" type="sibTrans" cxnId="{2A9AEB48-BA07-4151-A312-8EAB438F463E}">
      <dgm:prSet/>
      <dgm:spPr/>
      <dgm:t>
        <a:bodyPr/>
        <a:lstStyle/>
        <a:p>
          <a:endParaRPr lang="pl-PL"/>
        </a:p>
      </dgm:t>
    </dgm:pt>
    <dgm:pt modelId="{A3DEE4A2-3541-47F2-90DB-B75B9F6E2D21}">
      <dgm:prSet/>
      <dgm:spPr/>
      <dgm:t>
        <a:bodyPr/>
        <a:lstStyle/>
        <a:p>
          <a:endParaRPr lang="pl-PL"/>
        </a:p>
      </dgm:t>
    </dgm:pt>
    <dgm:pt modelId="{A83501AF-DDFE-465C-B1B4-58CCCF1971C9}" type="parTrans" cxnId="{77F67312-76C6-448E-9B75-C5816634767C}">
      <dgm:prSet/>
      <dgm:spPr/>
      <dgm:t>
        <a:bodyPr/>
        <a:lstStyle/>
        <a:p>
          <a:endParaRPr lang="pl-PL"/>
        </a:p>
      </dgm:t>
    </dgm:pt>
    <dgm:pt modelId="{6EE6878F-A937-49D8-A21A-CBDC85B738C7}" type="sibTrans" cxnId="{77F67312-76C6-448E-9B75-C5816634767C}">
      <dgm:prSet/>
      <dgm:spPr/>
      <dgm:t>
        <a:bodyPr/>
        <a:lstStyle/>
        <a:p>
          <a:endParaRPr lang="pl-PL"/>
        </a:p>
      </dgm:t>
    </dgm:pt>
    <dgm:pt modelId="{A4563318-1D0E-40C6-8F19-0D7CB5833A28}">
      <dgm:prSet/>
      <dgm:spPr/>
      <dgm:t>
        <a:bodyPr/>
        <a:lstStyle/>
        <a:p>
          <a:endParaRPr lang="pl-PL"/>
        </a:p>
      </dgm:t>
    </dgm:pt>
    <dgm:pt modelId="{7C03337D-D46A-4AA0-BB1A-0A3D0272B575}" type="parTrans" cxnId="{99D3F483-2185-401E-B6B6-B06CD3290C3A}">
      <dgm:prSet/>
      <dgm:spPr/>
      <dgm:t>
        <a:bodyPr/>
        <a:lstStyle/>
        <a:p>
          <a:endParaRPr lang="pl-PL"/>
        </a:p>
      </dgm:t>
    </dgm:pt>
    <dgm:pt modelId="{DFC1C2BA-9636-4040-8973-6EB7E177C93D}" type="sibTrans" cxnId="{99D3F483-2185-401E-B6B6-B06CD3290C3A}">
      <dgm:prSet/>
      <dgm:spPr/>
      <dgm:t>
        <a:bodyPr/>
        <a:lstStyle/>
        <a:p>
          <a:endParaRPr lang="pl-PL"/>
        </a:p>
      </dgm:t>
    </dgm:pt>
    <dgm:pt modelId="{63E380A7-22CC-4C5C-8D34-8FE56262E62F}">
      <dgm:prSet/>
      <dgm:spPr/>
      <dgm:t>
        <a:bodyPr/>
        <a:lstStyle/>
        <a:p>
          <a:endParaRPr lang="pl-PL"/>
        </a:p>
      </dgm:t>
    </dgm:pt>
    <dgm:pt modelId="{094789EC-4FB0-427C-A0A9-3CF5A9BACE9C}" type="parTrans" cxnId="{36C0D7CC-7444-46DD-8F17-E7348150FC08}">
      <dgm:prSet/>
      <dgm:spPr/>
      <dgm:t>
        <a:bodyPr/>
        <a:lstStyle/>
        <a:p>
          <a:endParaRPr lang="pl-PL"/>
        </a:p>
      </dgm:t>
    </dgm:pt>
    <dgm:pt modelId="{B84E2F13-A806-4362-8ECF-D046D26BE788}" type="sibTrans" cxnId="{36C0D7CC-7444-46DD-8F17-E7348150FC08}">
      <dgm:prSet/>
      <dgm:spPr/>
      <dgm:t>
        <a:bodyPr/>
        <a:lstStyle/>
        <a:p>
          <a:endParaRPr lang="pl-PL"/>
        </a:p>
      </dgm:t>
    </dgm:pt>
    <dgm:pt modelId="{A48A5814-337B-4852-A472-C43AB34F095C}">
      <dgm:prSet/>
      <dgm:spPr/>
      <dgm:t>
        <a:bodyPr/>
        <a:lstStyle/>
        <a:p>
          <a:endParaRPr lang="pl-PL"/>
        </a:p>
      </dgm:t>
    </dgm:pt>
    <dgm:pt modelId="{903A81C8-355F-48D1-956F-AB7D43502B8D}" type="parTrans" cxnId="{5FB03F60-D9F2-4028-9EA9-55EF8942D765}">
      <dgm:prSet/>
      <dgm:spPr/>
      <dgm:t>
        <a:bodyPr/>
        <a:lstStyle/>
        <a:p>
          <a:endParaRPr lang="pl-PL"/>
        </a:p>
      </dgm:t>
    </dgm:pt>
    <dgm:pt modelId="{A238C4D1-B7B4-4FEE-A90D-5C6185C966B8}" type="sibTrans" cxnId="{5FB03F60-D9F2-4028-9EA9-55EF8942D765}">
      <dgm:prSet/>
      <dgm:spPr/>
      <dgm:t>
        <a:bodyPr/>
        <a:lstStyle/>
        <a:p>
          <a:endParaRPr lang="pl-PL"/>
        </a:p>
      </dgm:t>
    </dgm:pt>
    <dgm:pt modelId="{0350E220-A209-44EE-87FB-E12ED23B6CA9}">
      <dgm:prSet/>
      <dgm:spPr/>
      <dgm:t>
        <a:bodyPr/>
        <a:lstStyle/>
        <a:p>
          <a:endParaRPr lang="pl-PL"/>
        </a:p>
      </dgm:t>
    </dgm:pt>
    <dgm:pt modelId="{ECC8424F-C165-4B24-9B02-76DE6073125A}" type="parTrans" cxnId="{797C062C-5435-4714-B82F-A48D1623E43A}">
      <dgm:prSet/>
      <dgm:spPr/>
      <dgm:t>
        <a:bodyPr/>
        <a:lstStyle/>
        <a:p>
          <a:endParaRPr lang="pl-PL"/>
        </a:p>
      </dgm:t>
    </dgm:pt>
    <dgm:pt modelId="{FD552B29-F4A9-44BE-B114-4F5AC3D25B04}" type="sibTrans" cxnId="{797C062C-5435-4714-B82F-A48D1623E43A}">
      <dgm:prSet/>
      <dgm:spPr/>
      <dgm:t>
        <a:bodyPr/>
        <a:lstStyle/>
        <a:p>
          <a:endParaRPr lang="pl-PL"/>
        </a:p>
      </dgm:t>
    </dgm:pt>
    <dgm:pt modelId="{45EEE5A5-BD7E-4D61-9B2B-6667DCAD7C5D}">
      <dgm:prSet/>
      <dgm:spPr/>
      <dgm:t>
        <a:bodyPr/>
        <a:lstStyle/>
        <a:p>
          <a:endParaRPr lang="pl-PL"/>
        </a:p>
      </dgm:t>
    </dgm:pt>
    <dgm:pt modelId="{4F79FE87-F51B-40F4-9194-9FA18CF2F374}" type="parTrans" cxnId="{DCA6249B-CCAE-4A9C-85BF-AADD015C4142}">
      <dgm:prSet/>
      <dgm:spPr/>
      <dgm:t>
        <a:bodyPr/>
        <a:lstStyle/>
        <a:p>
          <a:endParaRPr lang="pl-PL"/>
        </a:p>
      </dgm:t>
    </dgm:pt>
    <dgm:pt modelId="{0A09756A-01B6-4B5E-BF8A-5E4B2481B2EA}" type="sibTrans" cxnId="{DCA6249B-CCAE-4A9C-85BF-AADD015C4142}">
      <dgm:prSet/>
      <dgm:spPr/>
      <dgm:t>
        <a:bodyPr/>
        <a:lstStyle/>
        <a:p>
          <a:endParaRPr lang="pl-PL"/>
        </a:p>
      </dgm:t>
    </dgm:pt>
    <dgm:pt modelId="{BEF9907D-BE3E-4340-83B8-BAFD37A36857}">
      <dgm:prSet/>
      <dgm:spPr/>
      <dgm:t>
        <a:bodyPr/>
        <a:lstStyle/>
        <a:p>
          <a:endParaRPr lang="pl-PL"/>
        </a:p>
      </dgm:t>
    </dgm:pt>
    <dgm:pt modelId="{9C33279D-6E1B-4552-AB54-EB03A0F804AE}" type="parTrans" cxnId="{926ED559-4EB3-4F2B-B32E-C5FC8E0DB879}">
      <dgm:prSet/>
      <dgm:spPr/>
      <dgm:t>
        <a:bodyPr/>
        <a:lstStyle/>
        <a:p>
          <a:endParaRPr lang="pl-PL"/>
        </a:p>
      </dgm:t>
    </dgm:pt>
    <dgm:pt modelId="{3BA18372-9EF3-4190-A20C-19654F72D3C0}" type="sibTrans" cxnId="{926ED559-4EB3-4F2B-B32E-C5FC8E0DB879}">
      <dgm:prSet/>
      <dgm:spPr/>
      <dgm:t>
        <a:bodyPr/>
        <a:lstStyle/>
        <a:p>
          <a:endParaRPr lang="pl-PL"/>
        </a:p>
      </dgm:t>
    </dgm:pt>
    <dgm:pt modelId="{1270D7BD-450F-4C32-9B2D-E717A2FD6A7E}" type="pres">
      <dgm:prSet presAssocID="{FDCC2B66-B750-456B-96DB-325221101D41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624FA79-77A6-45E1-86C4-067DA55FA159}" type="pres">
      <dgm:prSet presAssocID="{5AE1A342-DCB9-4A64-8FC4-212AC84A0D33}" presName="gear1" presStyleLbl="node1" presStyleIdx="0" presStyleCnt="3" custAng="0" custLinFactNeighborX="8732" custLinFactNeighborY="94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9773BD3-A6B4-4FAD-B299-FCF8B60A45FC}" type="pres">
      <dgm:prSet presAssocID="{5AE1A342-DCB9-4A64-8FC4-212AC84A0D33}" presName="gear1srcNode" presStyleLbl="node1" presStyleIdx="0" presStyleCnt="3"/>
      <dgm:spPr/>
      <dgm:t>
        <a:bodyPr/>
        <a:lstStyle/>
        <a:p>
          <a:endParaRPr lang="pl-PL"/>
        </a:p>
      </dgm:t>
    </dgm:pt>
    <dgm:pt modelId="{EEF772AD-D918-442B-97EB-EB6ED4F44450}" type="pres">
      <dgm:prSet presAssocID="{5AE1A342-DCB9-4A64-8FC4-212AC84A0D33}" presName="gear1dstNode" presStyleLbl="node1" presStyleIdx="0" presStyleCnt="3"/>
      <dgm:spPr/>
      <dgm:t>
        <a:bodyPr/>
        <a:lstStyle/>
        <a:p>
          <a:endParaRPr lang="pl-PL"/>
        </a:p>
      </dgm:t>
    </dgm:pt>
    <dgm:pt modelId="{2ED12190-3BCA-4932-9C5A-9B6CADAA7FA8}" type="pres">
      <dgm:prSet presAssocID="{D45E0866-3769-45CF-A06E-7C4B05BA2837}" presName="gear2" presStyleLbl="node1" presStyleIdx="1" presStyleCnt="3" custScaleX="135355" custScaleY="127704" custLinFactNeighborX="-13320" custLinFactNeighborY="25159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E74F469-DF10-4412-B573-A3FEA4F501DA}" type="pres">
      <dgm:prSet presAssocID="{D45E0866-3769-45CF-A06E-7C4B05BA2837}" presName="gear2srcNode" presStyleLbl="node1" presStyleIdx="1" presStyleCnt="3"/>
      <dgm:spPr/>
      <dgm:t>
        <a:bodyPr/>
        <a:lstStyle/>
        <a:p>
          <a:endParaRPr lang="pl-PL"/>
        </a:p>
      </dgm:t>
    </dgm:pt>
    <dgm:pt modelId="{9AFDD4A4-7085-4142-8449-59600934A05B}" type="pres">
      <dgm:prSet presAssocID="{D45E0866-3769-45CF-A06E-7C4B05BA2837}" presName="gear2dstNode" presStyleLbl="node1" presStyleIdx="1" presStyleCnt="3"/>
      <dgm:spPr/>
      <dgm:t>
        <a:bodyPr/>
        <a:lstStyle/>
        <a:p>
          <a:endParaRPr lang="pl-PL"/>
        </a:p>
      </dgm:t>
    </dgm:pt>
    <dgm:pt modelId="{6496F5C5-914C-4068-BBDF-CE263113ECF7}" type="pres">
      <dgm:prSet presAssocID="{12D0DB9A-58B6-48A3-A6CA-9E3D3E712EC4}" presName="gear3" presStyleLbl="node1" presStyleIdx="2" presStyleCnt="3" custAng="21533275" custScaleX="133034" custScaleY="129369" custLinFactNeighborX="6842" custLinFactNeighborY="2467"/>
      <dgm:spPr/>
      <dgm:t>
        <a:bodyPr/>
        <a:lstStyle/>
        <a:p>
          <a:endParaRPr lang="pl-PL"/>
        </a:p>
      </dgm:t>
    </dgm:pt>
    <dgm:pt modelId="{C628C3E7-DF73-4D13-9161-68FDD91C3E25}" type="pres">
      <dgm:prSet presAssocID="{12D0DB9A-58B6-48A3-A6CA-9E3D3E712EC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9E21579-90DA-4608-88C9-B984A20D9923}" type="pres">
      <dgm:prSet presAssocID="{12D0DB9A-58B6-48A3-A6CA-9E3D3E712EC4}" presName="gear3srcNode" presStyleLbl="node1" presStyleIdx="2" presStyleCnt="3"/>
      <dgm:spPr/>
      <dgm:t>
        <a:bodyPr/>
        <a:lstStyle/>
        <a:p>
          <a:endParaRPr lang="pl-PL"/>
        </a:p>
      </dgm:t>
    </dgm:pt>
    <dgm:pt modelId="{ABE2FC7D-3903-4356-8D42-410595062A8D}" type="pres">
      <dgm:prSet presAssocID="{12D0DB9A-58B6-48A3-A6CA-9E3D3E712EC4}" presName="gear3dstNode" presStyleLbl="node1" presStyleIdx="2" presStyleCnt="3"/>
      <dgm:spPr/>
      <dgm:t>
        <a:bodyPr/>
        <a:lstStyle/>
        <a:p>
          <a:endParaRPr lang="pl-PL"/>
        </a:p>
      </dgm:t>
    </dgm:pt>
    <dgm:pt modelId="{A5F2512E-7D30-4825-90E9-BA4D1334429A}" type="pres">
      <dgm:prSet presAssocID="{80ECABF0-86E8-4E45-96A7-A379AC6FA2D4}" presName="connector1" presStyleLbl="sibTrans2D1" presStyleIdx="0" presStyleCnt="3" custLinFactNeighborX="5326" custLinFactNeighborY="-561"/>
      <dgm:spPr/>
      <dgm:t>
        <a:bodyPr/>
        <a:lstStyle/>
        <a:p>
          <a:endParaRPr lang="pl-PL"/>
        </a:p>
      </dgm:t>
    </dgm:pt>
    <dgm:pt modelId="{010E5677-0598-4E52-8C4D-B8A6E85F444A}" type="pres">
      <dgm:prSet presAssocID="{56DBB6AD-93B1-4EDE-BF2B-53D9E65B745B}" presName="connector2" presStyleLbl="sibTrans2D1" presStyleIdx="1" presStyleCnt="3" custLinFactNeighborX="-30358" custLinFactNeighborY="9858"/>
      <dgm:spPr/>
      <dgm:t>
        <a:bodyPr/>
        <a:lstStyle/>
        <a:p>
          <a:endParaRPr lang="pl-PL"/>
        </a:p>
      </dgm:t>
    </dgm:pt>
    <dgm:pt modelId="{92BBE00A-6A89-4C79-A3CE-C4AE88611A56}" type="pres">
      <dgm:prSet presAssocID="{28AD17DC-0185-41C0-8757-8583C59EA35F}" presName="connector3" presStyleLbl="sibTrans2D1" presStyleIdx="2" presStyleCnt="3" custLinFactNeighborX="-13536" custLinFactNeighborY="375"/>
      <dgm:spPr/>
      <dgm:t>
        <a:bodyPr/>
        <a:lstStyle/>
        <a:p>
          <a:endParaRPr lang="pl-PL"/>
        </a:p>
      </dgm:t>
    </dgm:pt>
  </dgm:ptLst>
  <dgm:cxnLst>
    <dgm:cxn modelId="{797C062C-5435-4714-B82F-A48D1623E43A}" srcId="{FDCC2B66-B750-456B-96DB-325221101D41}" destId="{0350E220-A209-44EE-87FB-E12ED23B6CA9}" srcOrd="12" destOrd="0" parTransId="{ECC8424F-C165-4B24-9B02-76DE6073125A}" sibTransId="{FD552B29-F4A9-44BE-B114-4F5AC3D25B04}"/>
    <dgm:cxn modelId="{9EC6B687-FAF8-49DE-AB62-47CEDE4EF3A1}" type="presOf" srcId="{80ECABF0-86E8-4E45-96A7-A379AC6FA2D4}" destId="{A5F2512E-7D30-4825-90E9-BA4D1334429A}" srcOrd="0" destOrd="0" presId="urn:microsoft.com/office/officeart/2005/8/layout/gear1"/>
    <dgm:cxn modelId="{36C0D7CC-7444-46DD-8F17-E7348150FC08}" srcId="{FDCC2B66-B750-456B-96DB-325221101D41}" destId="{63E380A7-22CC-4C5C-8D34-8FE56262E62F}" srcOrd="10" destOrd="0" parTransId="{094789EC-4FB0-427C-A0A9-3CF5A9BACE9C}" sibTransId="{B84E2F13-A806-4362-8ECF-D046D26BE788}"/>
    <dgm:cxn modelId="{99D3F483-2185-401E-B6B6-B06CD3290C3A}" srcId="{FDCC2B66-B750-456B-96DB-325221101D41}" destId="{A4563318-1D0E-40C6-8F19-0D7CB5833A28}" srcOrd="9" destOrd="0" parTransId="{7C03337D-D46A-4AA0-BB1A-0A3D0272B575}" sibTransId="{DFC1C2BA-9636-4040-8973-6EB7E177C93D}"/>
    <dgm:cxn modelId="{7A35AE58-5090-4685-B34A-96963E623733}" type="presOf" srcId="{FDCC2B66-B750-456B-96DB-325221101D41}" destId="{1270D7BD-450F-4C32-9B2D-E717A2FD6A7E}" srcOrd="0" destOrd="0" presId="urn:microsoft.com/office/officeart/2005/8/layout/gear1"/>
    <dgm:cxn modelId="{2A9AEB48-BA07-4151-A312-8EAB438F463E}" srcId="{FDCC2B66-B750-456B-96DB-325221101D41}" destId="{DB50B7CF-F5EA-493A-A680-A1699CA537F6}" srcOrd="7" destOrd="0" parTransId="{ADD5B09C-5ADB-446C-8616-D69979252C5B}" sibTransId="{A2E4602D-B231-4D82-B19A-AF59D0EA1135}"/>
    <dgm:cxn modelId="{F792B827-A84E-4754-B2FF-B70E3E07E908}" type="presOf" srcId="{5AE1A342-DCB9-4A64-8FC4-212AC84A0D33}" destId="{EEF772AD-D918-442B-97EB-EB6ED4F44450}" srcOrd="2" destOrd="0" presId="urn:microsoft.com/office/officeart/2005/8/layout/gear1"/>
    <dgm:cxn modelId="{E11A8D46-C789-43B7-BA0C-C022CC64258A}" type="presOf" srcId="{D45E0866-3769-45CF-A06E-7C4B05BA2837}" destId="{CE74F469-DF10-4412-B573-A3FEA4F501DA}" srcOrd="1" destOrd="0" presId="urn:microsoft.com/office/officeart/2005/8/layout/gear1"/>
    <dgm:cxn modelId="{35EC2EEC-6418-4C75-87BE-87CC6F9CA76E}" srcId="{FDCC2B66-B750-456B-96DB-325221101D41}" destId="{12D0DB9A-58B6-48A3-A6CA-9E3D3E712EC4}" srcOrd="2" destOrd="0" parTransId="{D85A37F2-04B7-4B4E-84C4-E8A10CF2790C}" sibTransId="{28AD17DC-0185-41C0-8757-8583C59EA35F}"/>
    <dgm:cxn modelId="{01D51EC2-F96A-4B29-BF1C-9C46517506EE}" type="presOf" srcId="{12D0DB9A-58B6-48A3-A6CA-9E3D3E712EC4}" destId="{C628C3E7-DF73-4D13-9161-68FDD91C3E25}" srcOrd="1" destOrd="0" presId="urn:microsoft.com/office/officeart/2005/8/layout/gear1"/>
    <dgm:cxn modelId="{8BD869D3-3D3C-44D8-9560-6306B1B2D464}" type="presOf" srcId="{5AE1A342-DCB9-4A64-8FC4-212AC84A0D33}" destId="{09773BD3-A6B4-4FAD-B299-FCF8B60A45FC}" srcOrd="1" destOrd="0" presId="urn:microsoft.com/office/officeart/2005/8/layout/gear1"/>
    <dgm:cxn modelId="{5FB03F60-D9F2-4028-9EA9-55EF8942D765}" srcId="{FDCC2B66-B750-456B-96DB-325221101D41}" destId="{A48A5814-337B-4852-A472-C43AB34F095C}" srcOrd="11" destOrd="0" parTransId="{903A81C8-355F-48D1-956F-AB7D43502B8D}" sibTransId="{A238C4D1-B7B4-4FEE-A90D-5C6185C966B8}"/>
    <dgm:cxn modelId="{926ED559-4EB3-4F2B-B32E-C5FC8E0DB879}" srcId="{FDCC2B66-B750-456B-96DB-325221101D41}" destId="{BEF9907D-BE3E-4340-83B8-BAFD37A36857}" srcOrd="14" destOrd="0" parTransId="{9C33279D-6E1B-4552-AB54-EB03A0F804AE}" sibTransId="{3BA18372-9EF3-4190-A20C-19654F72D3C0}"/>
    <dgm:cxn modelId="{DCA6249B-CCAE-4A9C-85BF-AADD015C4142}" srcId="{FDCC2B66-B750-456B-96DB-325221101D41}" destId="{45EEE5A5-BD7E-4D61-9B2B-6667DCAD7C5D}" srcOrd="13" destOrd="0" parTransId="{4F79FE87-F51B-40F4-9194-9FA18CF2F374}" sibTransId="{0A09756A-01B6-4B5E-BF8A-5E4B2481B2EA}"/>
    <dgm:cxn modelId="{7C221D03-A596-4BCC-A93A-6FD0055E3A72}" type="presOf" srcId="{5AE1A342-DCB9-4A64-8FC4-212AC84A0D33}" destId="{D624FA79-77A6-45E1-86C4-067DA55FA159}" srcOrd="0" destOrd="0" presId="urn:microsoft.com/office/officeart/2005/8/layout/gear1"/>
    <dgm:cxn modelId="{F7BAA704-E273-445A-A74B-7B29D0E5449A}" srcId="{FDCC2B66-B750-456B-96DB-325221101D41}" destId="{D45E0866-3769-45CF-A06E-7C4B05BA2837}" srcOrd="1" destOrd="0" parTransId="{68E933F1-5037-43C9-9860-3383865C268E}" sibTransId="{56DBB6AD-93B1-4EDE-BF2B-53D9E65B745B}"/>
    <dgm:cxn modelId="{1A858130-D00F-431B-A854-69F10B71DBD8}" srcId="{FDCC2B66-B750-456B-96DB-325221101D41}" destId="{9DE2F08D-5DD2-4C95-86AB-F74A0E0B0D49}" srcOrd="5" destOrd="0" parTransId="{65FB3E3B-976A-4E79-88FB-4CD5A7515658}" sibTransId="{64167292-D435-4CCA-999F-2AA5EED84907}"/>
    <dgm:cxn modelId="{0D814465-8CF4-4FCC-87CE-8ECAA854701B}" type="presOf" srcId="{D45E0866-3769-45CF-A06E-7C4B05BA2837}" destId="{9AFDD4A4-7085-4142-8449-59600934A05B}" srcOrd="2" destOrd="0" presId="urn:microsoft.com/office/officeart/2005/8/layout/gear1"/>
    <dgm:cxn modelId="{6DF86610-2AB2-4116-9BE7-23E54EC8CB8E}" type="presOf" srcId="{D45E0866-3769-45CF-A06E-7C4B05BA2837}" destId="{2ED12190-3BCA-4932-9C5A-9B6CADAA7FA8}" srcOrd="0" destOrd="0" presId="urn:microsoft.com/office/officeart/2005/8/layout/gear1"/>
    <dgm:cxn modelId="{C5FD6C3A-9379-467D-A280-80C6D71B6CC6}" type="presOf" srcId="{12D0DB9A-58B6-48A3-A6CA-9E3D3E712EC4}" destId="{ABE2FC7D-3903-4356-8D42-410595062A8D}" srcOrd="3" destOrd="0" presId="urn:microsoft.com/office/officeart/2005/8/layout/gear1"/>
    <dgm:cxn modelId="{1863542C-88A6-4972-97BD-C3B3B7AE8DEB}" srcId="{FDCC2B66-B750-456B-96DB-325221101D41}" destId="{5AE1A342-DCB9-4A64-8FC4-212AC84A0D33}" srcOrd="0" destOrd="0" parTransId="{2D36F925-9F8A-49FF-9301-9B35D3B474AB}" sibTransId="{80ECABF0-86E8-4E45-96A7-A379AC6FA2D4}"/>
    <dgm:cxn modelId="{197A349F-BEE4-46AE-AEC0-AAF19D4BC484}" srcId="{FDCC2B66-B750-456B-96DB-325221101D41}" destId="{0B82653C-E15B-4121-B20B-D62ABBFD9738}" srcOrd="6" destOrd="0" parTransId="{24A89F27-B3E0-4053-BDA8-6DDCF863E9E9}" sibTransId="{A76312C4-5A30-4840-AD5B-588F1A5A5E1A}"/>
    <dgm:cxn modelId="{6F9348DA-B7D3-4F5B-8116-8014A25EBCAF}" type="presOf" srcId="{12D0DB9A-58B6-48A3-A6CA-9E3D3E712EC4}" destId="{59E21579-90DA-4608-88C9-B984A20D9923}" srcOrd="2" destOrd="0" presId="urn:microsoft.com/office/officeart/2005/8/layout/gear1"/>
    <dgm:cxn modelId="{A900EE92-8EB4-4480-A724-9E03ADA2C5F3}" type="presOf" srcId="{28AD17DC-0185-41C0-8757-8583C59EA35F}" destId="{92BBE00A-6A89-4C79-A3CE-C4AE88611A56}" srcOrd="0" destOrd="0" presId="urn:microsoft.com/office/officeart/2005/8/layout/gear1"/>
    <dgm:cxn modelId="{1EDF8A6D-A519-4A70-878A-684FAD8102C4}" srcId="{FDCC2B66-B750-456B-96DB-325221101D41}" destId="{D9659EFD-5855-4F21-9B28-86E9E22C2B4E}" srcOrd="3" destOrd="0" parTransId="{17599FFB-FE1C-4F93-8F6A-0D59F105BD17}" sibTransId="{F99E94B1-8DF6-4540-9472-96F936D8F48F}"/>
    <dgm:cxn modelId="{8D23A7DB-D511-4C07-9A7E-B03071CA919D}" type="presOf" srcId="{56DBB6AD-93B1-4EDE-BF2B-53D9E65B745B}" destId="{010E5677-0598-4E52-8C4D-B8A6E85F444A}" srcOrd="0" destOrd="0" presId="urn:microsoft.com/office/officeart/2005/8/layout/gear1"/>
    <dgm:cxn modelId="{EF93740F-2E17-4B3F-995A-9744E505CF0B}" srcId="{FDCC2B66-B750-456B-96DB-325221101D41}" destId="{BD83A839-311B-4DBF-BC76-B8919CB1BB84}" srcOrd="4" destOrd="0" parTransId="{A4239262-E751-41DB-A3A4-FA8503AD51D6}" sibTransId="{13C1D4F6-7641-4EC8-B276-7F02D4CCBF30}"/>
    <dgm:cxn modelId="{77F67312-76C6-448E-9B75-C5816634767C}" srcId="{FDCC2B66-B750-456B-96DB-325221101D41}" destId="{A3DEE4A2-3541-47F2-90DB-B75B9F6E2D21}" srcOrd="8" destOrd="0" parTransId="{A83501AF-DDFE-465C-B1B4-58CCCF1971C9}" sibTransId="{6EE6878F-A937-49D8-A21A-CBDC85B738C7}"/>
    <dgm:cxn modelId="{902C51DC-C70B-4ABD-BC46-D5A5F499A91A}" type="presOf" srcId="{12D0DB9A-58B6-48A3-A6CA-9E3D3E712EC4}" destId="{6496F5C5-914C-4068-BBDF-CE263113ECF7}" srcOrd="0" destOrd="0" presId="urn:microsoft.com/office/officeart/2005/8/layout/gear1"/>
    <dgm:cxn modelId="{E7163DEE-D2EC-4DB5-BDC7-621CABEB92B4}" type="presParOf" srcId="{1270D7BD-450F-4C32-9B2D-E717A2FD6A7E}" destId="{D624FA79-77A6-45E1-86C4-067DA55FA159}" srcOrd="0" destOrd="0" presId="urn:microsoft.com/office/officeart/2005/8/layout/gear1"/>
    <dgm:cxn modelId="{F5034690-D759-4F01-9E1D-E4A8739847C7}" type="presParOf" srcId="{1270D7BD-450F-4C32-9B2D-E717A2FD6A7E}" destId="{09773BD3-A6B4-4FAD-B299-FCF8B60A45FC}" srcOrd="1" destOrd="0" presId="urn:microsoft.com/office/officeart/2005/8/layout/gear1"/>
    <dgm:cxn modelId="{BF7D7A8E-9802-47BD-BF75-7FC41BD4197A}" type="presParOf" srcId="{1270D7BD-450F-4C32-9B2D-E717A2FD6A7E}" destId="{EEF772AD-D918-442B-97EB-EB6ED4F44450}" srcOrd="2" destOrd="0" presId="urn:microsoft.com/office/officeart/2005/8/layout/gear1"/>
    <dgm:cxn modelId="{5B818581-007E-4206-9FDB-A130AD93DE7D}" type="presParOf" srcId="{1270D7BD-450F-4C32-9B2D-E717A2FD6A7E}" destId="{2ED12190-3BCA-4932-9C5A-9B6CADAA7FA8}" srcOrd="3" destOrd="0" presId="urn:microsoft.com/office/officeart/2005/8/layout/gear1"/>
    <dgm:cxn modelId="{5A68D610-5A11-4A64-9B38-CD7234D052F3}" type="presParOf" srcId="{1270D7BD-450F-4C32-9B2D-E717A2FD6A7E}" destId="{CE74F469-DF10-4412-B573-A3FEA4F501DA}" srcOrd="4" destOrd="0" presId="urn:microsoft.com/office/officeart/2005/8/layout/gear1"/>
    <dgm:cxn modelId="{5074D736-4F51-4A78-91CD-165810BC9310}" type="presParOf" srcId="{1270D7BD-450F-4C32-9B2D-E717A2FD6A7E}" destId="{9AFDD4A4-7085-4142-8449-59600934A05B}" srcOrd="5" destOrd="0" presId="urn:microsoft.com/office/officeart/2005/8/layout/gear1"/>
    <dgm:cxn modelId="{82A3485D-E351-4D24-9A58-DDCCCE8931EE}" type="presParOf" srcId="{1270D7BD-450F-4C32-9B2D-E717A2FD6A7E}" destId="{6496F5C5-914C-4068-BBDF-CE263113ECF7}" srcOrd="6" destOrd="0" presId="urn:microsoft.com/office/officeart/2005/8/layout/gear1"/>
    <dgm:cxn modelId="{E8DA50FB-2613-412D-AAA0-FCF491AB86F8}" type="presParOf" srcId="{1270D7BD-450F-4C32-9B2D-E717A2FD6A7E}" destId="{C628C3E7-DF73-4D13-9161-68FDD91C3E25}" srcOrd="7" destOrd="0" presId="urn:microsoft.com/office/officeart/2005/8/layout/gear1"/>
    <dgm:cxn modelId="{53594C65-F1EB-4D64-8BEB-7CAB29693767}" type="presParOf" srcId="{1270D7BD-450F-4C32-9B2D-E717A2FD6A7E}" destId="{59E21579-90DA-4608-88C9-B984A20D9923}" srcOrd="8" destOrd="0" presId="urn:microsoft.com/office/officeart/2005/8/layout/gear1"/>
    <dgm:cxn modelId="{F00C0024-A7AD-4669-BAE7-4F4F99E8E853}" type="presParOf" srcId="{1270D7BD-450F-4C32-9B2D-E717A2FD6A7E}" destId="{ABE2FC7D-3903-4356-8D42-410595062A8D}" srcOrd="9" destOrd="0" presId="urn:microsoft.com/office/officeart/2005/8/layout/gear1"/>
    <dgm:cxn modelId="{F3A099F5-8BF0-4E3D-B1A5-F3C7BD02489A}" type="presParOf" srcId="{1270D7BD-450F-4C32-9B2D-E717A2FD6A7E}" destId="{A5F2512E-7D30-4825-90E9-BA4D1334429A}" srcOrd="10" destOrd="0" presId="urn:microsoft.com/office/officeart/2005/8/layout/gear1"/>
    <dgm:cxn modelId="{8086596D-29F1-490B-B619-787E94E73AC1}" type="presParOf" srcId="{1270D7BD-450F-4C32-9B2D-E717A2FD6A7E}" destId="{010E5677-0598-4E52-8C4D-B8A6E85F444A}" srcOrd="11" destOrd="0" presId="urn:microsoft.com/office/officeart/2005/8/layout/gear1"/>
    <dgm:cxn modelId="{67B9B359-1A25-409E-B564-3D19BE7357F9}" type="presParOf" srcId="{1270D7BD-450F-4C32-9B2D-E717A2FD6A7E}" destId="{92BBE00A-6A89-4C79-A3CE-C4AE88611A5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81FB76-3E14-4C9C-8FDF-DA29E14193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7D01E68-662C-4841-8B34-610D471E5963}">
      <dgm:prSet phldrT="[Tekst]"/>
      <dgm:spPr/>
      <dgm:t>
        <a:bodyPr/>
        <a:lstStyle/>
        <a:p>
          <a:r>
            <a:rPr lang="pl-PL" dirty="0" smtClean="0"/>
            <a:t>Semestr 5</a:t>
          </a:r>
          <a:endParaRPr lang="pl-PL" dirty="0"/>
        </a:p>
      </dgm:t>
    </dgm:pt>
    <dgm:pt modelId="{AD0D3A34-E097-4DF0-A4B5-B4154C5F22EB}" type="parTrans" cxnId="{66CC636B-265F-4370-8853-5F5ECF88E948}">
      <dgm:prSet/>
      <dgm:spPr/>
      <dgm:t>
        <a:bodyPr/>
        <a:lstStyle/>
        <a:p>
          <a:endParaRPr lang="pl-PL"/>
        </a:p>
      </dgm:t>
    </dgm:pt>
    <dgm:pt modelId="{F5D3341B-7382-400E-9E53-63F94A5C03AC}" type="sibTrans" cxnId="{66CC636B-265F-4370-8853-5F5ECF88E948}">
      <dgm:prSet/>
      <dgm:spPr/>
      <dgm:t>
        <a:bodyPr/>
        <a:lstStyle/>
        <a:p>
          <a:endParaRPr lang="pl-PL"/>
        </a:p>
      </dgm:t>
    </dgm:pt>
    <dgm:pt modelId="{58A37971-781D-4A13-8ADC-41030711A716}">
      <dgm:prSet phldrT="[Teks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sz="1600" dirty="0" smtClean="0"/>
            <a:t>Materiały specjalnego przeznaczenia</a:t>
          </a:r>
        </a:p>
        <a:p>
          <a:r>
            <a:rPr lang="pl-PL" sz="1300" b="1" dirty="0" smtClean="0"/>
            <a:t>W15 / 1 ECTS / Z</a:t>
          </a:r>
        </a:p>
        <a:p>
          <a:r>
            <a:rPr lang="pl-PL" sz="1300" b="1" dirty="0" smtClean="0"/>
            <a:t> dr Elżbieta Woźnicka</a:t>
          </a:r>
          <a:endParaRPr lang="pl-PL" sz="1300" dirty="0"/>
        </a:p>
      </dgm:t>
    </dgm:pt>
    <dgm:pt modelId="{73FD7A38-8AC3-4D3B-A878-B9D96D730AAE}" type="parTrans" cxnId="{CFBC3989-879E-4A8E-99B1-1BD83B72FCAB}">
      <dgm:prSet/>
      <dgm:spPr/>
      <dgm:t>
        <a:bodyPr/>
        <a:lstStyle/>
        <a:p>
          <a:endParaRPr lang="pl-PL"/>
        </a:p>
      </dgm:t>
    </dgm:pt>
    <dgm:pt modelId="{31506D12-A102-4FED-857D-93F9E8E9F268}" type="sibTrans" cxnId="{CFBC3989-879E-4A8E-99B1-1BD83B72FCAB}">
      <dgm:prSet/>
      <dgm:spPr/>
      <dgm:t>
        <a:bodyPr/>
        <a:lstStyle/>
        <a:p>
          <a:endParaRPr lang="pl-PL"/>
        </a:p>
      </dgm:t>
    </dgm:pt>
    <dgm:pt modelId="{F1104704-3255-4CB5-AE5D-E56F95F0E8DB}">
      <dgm:prSet phldrT="[Teks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sz="1600" dirty="0" smtClean="0"/>
            <a:t>Pobieranie i przechowywanie próbek analitycznych</a:t>
          </a:r>
        </a:p>
        <a:p>
          <a:r>
            <a:rPr lang="pl-PL" sz="1300" b="1" dirty="0" smtClean="0"/>
            <a:t>W15 L15 / 2 ECTS / Z</a:t>
          </a:r>
        </a:p>
        <a:p>
          <a:r>
            <a:rPr lang="pl-PL" sz="1300" b="1" dirty="0" smtClean="0"/>
            <a:t> dr inż. prof. </a:t>
          </a:r>
          <a:r>
            <a:rPr lang="pl-PL" sz="1300" b="1" dirty="0" err="1" smtClean="0"/>
            <a:t>PRz</a:t>
          </a:r>
          <a:r>
            <a:rPr lang="pl-PL" sz="1300" b="1" dirty="0" smtClean="0"/>
            <a:t> Anna Kuźniar</a:t>
          </a:r>
          <a:endParaRPr lang="pl-PL" sz="1300" dirty="0"/>
        </a:p>
      </dgm:t>
    </dgm:pt>
    <dgm:pt modelId="{E6205B87-BF9A-465C-8E31-EA8008DFE02D}" type="parTrans" cxnId="{0F9EB95A-ADA4-42DE-9CCF-6BA9C9CB84C3}">
      <dgm:prSet/>
      <dgm:spPr/>
      <dgm:t>
        <a:bodyPr/>
        <a:lstStyle/>
        <a:p>
          <a:endParaRPr lang="pl-PL"/>
        </a:p>
      </dgm:t>
    </dgm:pt>
    <dgm:pt modelId="{7995A610-145D-4157-ABCE-2DB9AA4ECE45}" type="sibTrans" cxnId="{0F9EB95A-ADA4-42DE-9CCF-6BA9C9CB84C3}">
      <dgm:prSet/>
      <dgm:spPr/>
      <dgm:t>
        <a:bodyPr/>
        <a:lstStyle/>
        <a:p>
          <a:endParaRPr lang="pl-PL"/>
        </a:p>
      </dgm:t>
    </dgm:pt>
    <dgm:pt modelId="{ADADD4A0-17FD-4443-A5C9-6160A412CA21}">
      <dgm:prSet phldrT="[Tekst]"/>
      <dgm:spPr/>
      <dgm:t>
        <a:bodyPr/>
        <a:lstStyle/>
        <a:p>
          <a:r>
            <a:rPr lang="pl-PL" dirty="0" smtClean="0"/>
            <a:t>Semestr 6</a:t>
          </a:r>
          <a:endParaRPr lang="pl-PL" dirty="0"/>
        </a:p>
      </dgm:t>
    </dgm:pt>
    <dgm:pt modelId="{0C959B49-B01D-41AB-9E31-D6AB460898F0}" type="parTrans" cxnId="{1E9CC89A-DC07-4C7A-BAD4-FDE0732A05BA}">
      <dgm:prSet/>
      <dgm:spPr/>
      <dgm:t>
        <a:bodyPr/>
        <a:lstStyle/>
        <a:p>
          <a:endParaRPr lang="pl-PL"/>
        </a:p>
      </dgm:t>
    </dgm:pt>
    <dgm:pt modelId="{BCD7F6A3-0BFD-466C-B7E5-58050D856141}" type="sibTrans" cxnId="{1E9CC89A-DC07-4C7A-BAD4-FDE0732A05BA}">
      <dgm:prSet/>
      <dgm:spPr/>
      <dgm:t>
        <a:bodyPr/>
        <a:lstStyle/>
        <a:p>
          <a:endParaRPr lang="pl-PL"/>
        </a:p>
      </dgm:t>
    </dgm:pt>
    <dgm:pt modelId="{EB1544FA-987C-4773-9EF8-9A42D1CD029D}">
      <dgm:prSet phldrT="[Teks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sz="1600" dirty="0" smtClean="0"/>
            <a:t>Inżynieria chemiczna</a:t>
          </a:r>
        </a:p>
        <a:p>
          <a:r>
            <a:rPr lang="pl-PL" sz="1300" b="1" dirty="0" smtClean="0"/>
            <a:t>W60 C45 L15 / 12 ECTS / E</a:t>
          </a:r>
        </a:p>
        <a:p>
          <a:r>
            <a:rPr lang="pl-PL" sz="1300" b="1" dirty="0" smtClean="0"/>
            <a:t> dr inż. Izabela </a:t>
          </a:r>
          <a:r>
            <a:rPr lang="pl-PL" sz="1300" b="1" dirty="0" err="1" smtClean="0"/>
            <a:t>Poplewska</a:t>
          </a:r>
          <a:endParaRPr lang="pl-PL" sz="1300" dirty="0"/>
        </a:p>
      </dgm:t>
    </dgm:pt>
    <dgm:pt modelId="{D6F4C66D-E9A9-47AC-822E-079568AE09A5}" type="parTrans" cxnId="{D08E0C8E-9803-405E-AEC3-84C071291C1F}">
      <dgm:prSet/>
      <dgm:spPr/>
      <dgm:t>
        <a:bodyPr/>
        <a:lstStyle/>
        <a:p>
          <a:endParaRPr lang="pl-PL"/>
        </a:p>
      </dgm:t>
    </dgm:pt>
    <dgm:pt modelId="{95B7AC69-1F93-4DBA-B900-14A3844CAE83}" type="sibTrans" cxnId="{D08E0C8E-9803-405E-AEC3-84C071291C1F}">
      <dgm:prSet/>
      <dgm:spPr/>
      <dgm:t>
        <a:bodyPr/>
        <a:lstStyle/>
        <a:p>
          <a:endParaRPr lang="pl-PL"/>
        </a:p>
      </dgm:t>
    </dgm:pt>
    <dgm:pt modelId="{05411C59-35A0-4075-8BC1-DA4CAF87248A}">
      <dgm:prSet phldrT="[Teks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sz="1600" dirty="0" smtClean="0"/>
            <a:t>Odpady przemysłowe i ich analiza</a:t>
          </a:r>
        </a:p>
        <a:p>
          <a:r>
            <a:rPr lang="pl-PL" sz="1300" b="1" dirty="0" smtClean="0"/>
            <a:t>W15 C15 L40 / 6 ECTS / E</a:t>
          </a:r>
        </a:p>
        <a:p>
          <a:r>
            <a:rPr lang="pl-PL" sz="1300" b="1" dirty="0" smtClean="0"/>
            <a:t> dr inż. prof. </a:t>
          </a:r>
          <a:r>
            <a:rPr lang="pl-PL" sz="1300" b="1" dirty="0" err="1" smtClean="0"/>
            <a:t>PRz</a:t>
          </a:r>
          <a:r>
            <a:rPr lang="pl-PL" sz="1300" b="1" dirty="0" smtClean="0"/>
            <a:t> Anna Kuźniar</a:t>
          </a:r>
          <a:endParaRPr lang="pl-PL" sz="1300" dirty="0"/>
        </a:p>
      </dgm:t>
    </dgm:pt>
    <dgm:pt modelId="{15A0B5F3-A0AC-4CE4-B1F7-EEF7044FC755}" type="parTrans" cxnId="{AD4EC9D0-5EF0-485F-9A5B-990DAAE077C7}">
      <dgm:prSet/>
      <dgm:spPr/>
      <dgm:t>
        <a:bodyPr/>
        <a:lstStyle/>
        <a:p>
          <a:endParaRPr lang="pl-PL"/>
        </a:p>
      </dgm:t>
    </dgm:pt>
    <dgm:pt modelId="{C1B7AE6A-2261-4F79-97C3-17FA2B840DDC}" type="sibTrans" cxnId="{AD4EC9D0-5EF0-485F-9A5B-990DAAE077C7}">
      <dgm:prSet/>
      <dgm:spPr/>
      <dgm:t>
        <a:bodyPr/>
        <a:lstStyle/>
        <a:p>
          <a:endParaRPr lang="pl-PL"/>
        </a:p>
      </dgm:t>
    </dgm:pt>
    <dgm:pt modelId="{0678E6D3-13E7-4B4F-AED8-D5DBD30C690F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sz="1600" dirty="0" smtClean="0"/>
            <a:t>Analiza środowiska</a:t>
          </a:r>
        </a:p>
        <a:p>
          <a:r>
            <a:rPr lang="pl-PL" sz="1300" b="1" dirty="0" smtClean="0"/>
            <a:t>W15 L30 / 4 ECTS / Z</a:t>
          </a:r>
        </a:p>
        <a:p>
          <a:r>
            <a:rPr lang="pl-PL" sz="1300" b="1" dirty="0" smtClean="0"/>
            <a:t> dr inż. Lidia Zapała</a:t>
          </a:r>
        </a:p>
        <a:p>
          <a:r>
            <a:rPr lang="pl-PL" sz="1300" b="1" dirty="0" smtClean="0"/>
            <a:t> dr Elżbieta Woźnicka</a:t>
          </a:r>
          <a:endParaRPr lang="pl-PL" sz="1300" dirty="0"/>
        </a:p>
      </dgm:t>
    </dgm:pt>
    <dgm:pt modelId="{92EFECC8-2178-4EF4-8380-596A09CC0BCE}" type="parTrans" cxnId="{5256D226-42CA-4E29-983A-0C9545AD8E01}">
      <dgm:prSet/>
      <dgm:spPr/>
      <dgm:t>
        <a:bodyPr/>
        <a:lstStyle/>
        <a:p>
          <a:endParaRPr lang="pl-PL"/>
        </a:p>
      </dgm:t>
    </dgm:pt>
    <dgm:pt modelId="{0F23A9F8-AC6C-4764-B99A-D3BADA2CA088}" type="sibTrans" cxnId="{5256D226-42CA-4E29-983A-0C9545AD8E01}">
      <dgm:prSet/>
      <dgm:spPr/>
      <dgm:t>
        <a:bodyPr/>
        <a:lstStyle/>
        <a:p>
          <a:endParaRPr lang="pl-PL"/>
        </a:p>
      </dgm:t>
    </dgm:pt>
    <dgm:pt modelId="{707EB4F1-F897-40B6-B3AA-E43D85C30472}">
      <dgm:prSet/>
      <dgm:spPr/>
      <dgm:t>
        <a:bodyPr/>
        <a:lstStyle/>
        <a:p>
          <a:r>
            <a:rPr lang="pl-PL" dirty="0" smtClean="0"/>
            <a:t>Semestr 7</a:t>
          </a:r>
          <a:endParaRPr lang="pl-PL" dirty="0"/>
        </a:p>
      </dgm:t>
    </dgm:pt>
    <dgm:pt modelId="{22B095FA-AC97-4D80-ACF3-C74F403D3E45}" type="parTrans" cxnId="{34E8F19B-E195-43B6-8DF5-6E8243D80346}">
      <dgm:prSet/>
      <dgm:spPr/>
      <dgm:t>
        <a:bodyPr/>
        <a:lstStyle/>
        <a:p>
          <a:endParaRPr lang="pl-PL"/>
        </a:p>
      </dgm:t>
    </dgm:pt>
    <dgm:pt modelId="{D8912C0D-792E-4FEA-9D4C-644C669CFE5D}" type="sibTrans" cxnId="{34E8F19B-E195-43B6-8DF5-6E8243D80346}">
      <dgm:prSet/>
      <dgm:spPr/>
      <dgm:t>
        <a:bodyPr/>
        <a:lstStyle/>
        <a:p>
          <a:endParaRPr lang="pl-PL"/>
        </a:p>
      </dgm:t>
    </dgm:pt>
    <dgm:pt modelId="{D5182112-4923-4108-9B74-D26CD454D85F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sz="1600" dirty="0" smtClean="0"/>
            <a:t>Sensory chemiczne</a:t>
          </a:r>
        </a:p>
        <a:p>
          <a:r>
            <a:rPr lang="pl-PL" sz="1300" b="1" dirty="0" smtClean="0"/>
            <a:t>W15 L30 / 4 ECTS / Z</a:t>
          </a:r>
        </a:p>
        <a:p>
          <a:r>
            <a:rPr lang="pl-PL" sz="1300" b="1" dirty="0" smtClean="0"/>
            <a:t> dr inż. Tomasz </a:t>
          </a:r>
          <a:r>
            <a:rPr lang="pl-PL" sz="1300" b="1" dirty="0" err="1" smtClean="0"/>
            <a:t>Pacześniak</a:t>
          </a:r>
          <a:endParaRPr lang="pl-PL" sz="1300" dirty="0"/>
        </a:p>
      </dgm:t>
    </dgm:pt>
    <dgm:pt modelId="{D8584B7F-174A-4547-928D-8EE0E9151A8F}" type="parTrans" cxnId="{5381D9DD-D58D-4E50-AA19-3585D62F04B1}">
      <dgm:prSet/>
      <dgm:spPr/>
      <dgm:t>
        <a:bodyPr/>
        <a:lstStyle/>
        <a:p>
          <a:endParaRPr lang="pl-PL"/>
        </a:p>
      </dgm:t>
    </dgm:pt>
    <dgm:pt modelId="{E64990A4-25AE-48CB-A44C-532CB3ACE119}" type="sibTrans" cxnId="{5381D9DD-D58D-4E50-AA19-3585D62F04B1}">
      <dgm:prSet/>
      <dgm:spPr/>
      <dgm:t>
        <a:bodyPr/>
        <a:lstStyle/>
        <a:p>
          <a:endParaRPr lang="pl-PL"/>
        </a:p>
      </dgm:t>
    </dgm:pt>
    <dgm:pt modelId="{4D44C7B1-7686-4F64-AC8D-519BAA0EA985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sz="1600" dirty="0" smtClean="0"/>
            <a:t>Spektroskopowe metody analizy</a:t>
          </a:r>
        </a:p>
        <a:p>
          <a:r>
            <a:rPr lang="pl-PL" sz="1300" b="1" dirty="0" smtClean="0"/>
            <a:t>W30 L50 / 7 ECTS / Z</a:t>
          </a:r>
        </a:p>
        <a:p>
          <a:r>
            <a:rPr lang="pl-PL" sz="1300" b="1" dirty="0" smtClean="0"/>
            <a:t> dr inż. Dorota Naróg</a:t>
          </a:r>
        </a:p>
        <a:p>
          <a:r>
            <a:rPr lang="pl-PL" sz="1300" b="1" dirty="0" smtClean="0"/>
            <a:t> dr inż. Lucjan Dobrowolski</a:t>
          </a:r>
          <a:endParaRPr lang="pl-PL" sz="1300" dirty="0"/>
        </a:p>
      </dgm:t>
    </dgm:pt>
    <dgm:pt modelId="{A1C9CFC7-C980-4624-BD4B-7C9962F26D4B}" type="parTrans" cxnId="{6D85F718-FED7-4AC1-B515-1A90B04B5712}">
      <dgm:prSet/>
      <dgm:spPr/>
      <dgm:t>
        <a:bodyPr/>
        <a:lstStyle/>
        <a:p>
          <a:endParaRPr lang="pl-PL"/>
        </a:p>
      </dgm:t>
    </dgm:pt>
    <dgm:pt modelId="{208566C5-0391-4260-B3A6-1D2B6BE469F7}" type="sibTrans" cxnId="{6D85F718-FED7-4AC1-B515-1A90B04B5712}">
      <dgm:prSet/>
      <dgm:spPr/>
      <dgm:t>
        <a:bodyPr/>
        <a:lstStyle/>
        <a:p>
          <a:endParaRPr lang="pl-PL"/>
        </a:p>
      </dgm:t>
    </dgm:pt>
    <dgm:pt modelId="{59AF9676-C2D1-41F7-AC80-8175A2C5BF40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sz="1600" dirty="0" smtClean="0"/>
            <a:t>Zaawansowane metody analizy chromatograficzne</a:t>
          </a:r>
        </a:p>
        <a:p>
          <a:r>
            <a:rPr lang="pl-PL" sz="1300" b="1" dirty="0" smtClean="0"/>
            <a:t>W15 L30 / 4 ECTS / Z</a:t>
          </a:r>
        </a:p>
        <a:p>
          <a:r>
            <a:rPr lang="pl-PL" sz="1300" b="1" dirty="0" smtClean="0"/>
            <a:t>dr inż. Paweł </a:t>
          </a:r>
          <a:r>
            <a:rPr lang="pl-PL" sz="1300" b="1" dirty="0" err="1" smtClean="0"/>
            <a:t>Błoniarz</a:t>
          </a:r>
          <a:endParaRPr lang="pl-PL" sz="1300" b="1" dirty="0" smtClean="0"/>
        </a:p>
      </dgm:t>
    </dgm:pt>
    <dgm:pt modelId="{4B1A77A2-3966-41CD-8AFB-D958786B7D51}" type="parTrans" cxnId="{E443FB52-9ABF-4487-A257-A706033EF418}">
      <dgm:prSet/>
      <dgm:spPr/>
      <dgm:t>
        <a:bodyPr/>
        <a:lstStyle/>
        <a:p>
          <a:endParaRPr lang="pl-PL"/>
        </a:p>
      </dgm:t>
    </dgm:pt>
    <dgm:pt modelId="{B5226C5D-6DED-405C-8DC7-0607177994AA}" type="sibTrans" cxnId="{E443FB52-9ABF-4487-A257-A706033EF418}">
      <dgm:prSet/>
      <dgm:spPr/>
      <dgm:t>
        <a:bodyPr/>
        <a:lstStyle/>
        <a:p>
          <a:endParaRPr lang="pl-PL"/>
        </a:p>
      </dgm:t>
    </dgm:pt>
    <dgm:pt modelId="{D69362DE-5556-4E48-AE3E-8E1CBBAC7E42}" type="pres">
      <dgm:prSet presAssocID="{6D81FB76-3E14-4C9C-8FDF-DA29E14193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EC1D8C31-8FBE-46AF-8F0E-B5193B2A6A60}" type="pres">
      <dgm:prSet presAssocID="{17D01E68-662C-4841-8B34-610D471E5963}" presName="root" presStyleCnt="0"/>
      <dgm:spPr/>
      <dgm:t>
        <a:bodyPr/>
        <a:lstStyle/>
        <a:p>
          <a:endParaRPr lang="pl-PL"/>
        </a:p>
      </dgm:t>
    </dgm:pt>
    <dgm:pt modelId="{6873FD75-9858-4346-8191-E50B8086E0F6}" type="pres">
      <dgm:prSet presAssocID="{17D01E68-662C-4841-8B34-610D471E5963}" presName="rootComposite" presStyleCnt="0"/>
      <dgm:spPr/>
      <dgm:t>
        <a:bodyPr/>
        <a:lstStyle/>
        <a:p>
          <a:endParaRPr lang="pl-PL"/>
        </a:p>
      </dgm:t>
    </dgm:pt>
    <dgm:pt modelId="{B7327D8D-EEA4-41F3-8FC6-F6E0FC2285AB}" type="pres">
      <dgm:prSet presAssocID="{17D01E68-662C-4841-8B34-610D471E5963}" presName="rootText" presStyleLbl="node1" presStyleIdx="0" presStyleCnt="3" custScaleX="83647" custScaleY="74710" custLinFactNeighborX="-259" custLinFactNeighborY="6195"/>
      <dgm:spPr/>
      <dgm:t>
        <a:bodyPr/>
        <a:lstStyle/>
        <a:p>
          <a:endParaRPr lang="pl-PL"/>
        </a:p>
      </dgm:t>
    </dgm:pt>
    <dgm:pt modelId="{74F4F790-593E-4AA5-9E18-D5AACABA6240}" type="pres">
      <dgm:prSet presAssocID="{17D01E68-662C-4841-8B34-610D471E5963}" presName="rootConnector" presStyleLbl="node1" presStyleIdx="0" presStyleCnt="3"/>
      <dgm:spPr/>
      <dgm:t>
        <a:bodyPr/>
        <a:lstStyle/>
        <a:p>
          <a:endParaRPr lang="pl-PL"/>
        </a:p>
      </dgm:t>
    </dgm:pt>
    <dgm:pt modelId="{DEDEF7C5-9692-4957-BDD6-0E197FB1B5EA}" type="pres">
      <dgm:prSet presAssocID="{17D01E68-662C-4841-8B34-610D471E5963}" presName="childShape" presStyleCnt="0"/>
      <dgm:spPr/>
      <dgm:t>
        <a:bodyPr/>
        <a:lstStyle/>
        <a:p>
          <a:endParaRPr lang="pl-PL"/>
        </a:p>
      </dgm:t>
    </dgm:pt>
    <dgm:pt modelId="{49A099C3-B7A8-47FE-B33A-47D3EC62A189}" type="pres">
      <dgm:prSet presAssocID="{73FD7A38-8AC3-4D3B-A878-B9D96D730AAE}" presName="Name13" presStyleLbl="parChTrans1D2" presStyleIdx="0" presStyleCnt="8"/>
      <dgm:spPr/>
      <dgm:t>
        <a:bodyPr/>
        <a:lstStyle/>
        <a:p>
          <a:endParaRPr lang="pl-PL"/>
        </a:p>
      </dgm:t>
    </dgm:pt>
    <dgm:pt modelId="{D9DD6063-56A1-4FC6-838C-E1310F8DEF9B}" type="pres">
      <dgm:prSet presAssocID="{58A37971-781D-4A13-8ADC-41030711A716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9C29A0E-8A6D-4ABF-809B-4A743C4886DD}" type="pres">
      <dgm:prSet presAssocID="{E6205B87-BF9A-465C-8E31-EA8008DFE02D}" presName="Name13" presStyleLbl="parChTrans1D2" presStyleIdx="1" presStyleCnt="8"/>
      <dgm:spPr/>
      <dgm:t>
        <a:bodyPr/>
        <a:lstStyle/>
        <a:p>
          <a:endParaRPr lang="pl-PL"/>
        </a:p>
      </dgm:t>
    </dgm:pt>
    <dgm:pt modelId="{E73AF5D1-57A3-4DB7-A534-463AAA67C94F}" type="pres">
      <dgm:prSet presAssocID="{F1104704-3255-4CB5-AE5D-E56F95F0E8DB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C3E28CC-537B-4514-B660-8DA9E9F7DE08}" type="pres">
      <dgm:prSet presAssocID="{ADADD4A0-17FD-4443-A5C9-6160A412CA21}" presName="root" presStyleCnt="0"/>
      <dgm:spPr/>
      <dgm:t>
        <a:bodyPr/>
        <a:lstStyle/>
        <a:p>
          <a:endParaRPr lang="pl-PL"/>
        </a:p>
      </dgm:t>
    </dgm:pt>
    <dgm:pt modelId="{883D1530-808D-48C3-BC50-160308D1BDD4}" type="pres">
      <dgm:prSet presAssocID="{ADADD4A0-17FD-4443-A5C9-6160A412CA21}" presName="rootComposite" presStyleCnt="0"/>
      <dgm:spPr/>
      <dgm:t>
        <a:bodyPr/>
        <a:lstStyle/>
        <a:p>
          <a:endParaRPr lang="pl-PL"/>
        </a:p>
      </dgm:t>
    </dgm:pt>
    <dgm:pt modelId="{B3ACFD27-958C-417D-AD71-5A2FBFB828AB}" type="pres">
      <dgm:prSet presAssocID="{ADADD4A0-17FD-4443-A5C9-6160A412CA21}" presName="rootText" presStyleLbl="node1" presStyleIdx="1" presStyleCnt="3" custScaleX="83611" custScaleY="69776" custLinFactNeighborX="1247" custLinFactNeighborY="4987"/>
      <dgm:spPr/>
      <dgm:t>
        <a:bodyPr/>
        <a:lstStyle/>
        <a:p>
          <a:endParaRPr lang="pl-PL"/>
        </a:p>
      </dgm:t>
    </dgm:pt>
    <dgm:pt modelId="{2A541C87-275B-46A8-A342-DB5828B03243}" type="pres">
      <dgm:prSet presAssocID="{ADADD4A0-17FD-4443-A5C9-6160A412CA21}" presName="rootConnector" presStyleLbl="node1" presStyleIdx="1" presStyleCnt="3"/>
      <dgm:spPr/>
      <dgm:t>
        <a:bodyPr/>
        <a:lstStyle/>
        <a:p>
          <a:endParaRPr lang="pl-PL"/>
        </a:p>
      </dgm:t>
    </dgm:pt>
    <dgm:pt modelId="{8A5D709E-2A65-4435-B4E7-321660420645}" type="pres">
      <dgm:prSet presAssocID="{ADADD4A0-17FD-4443-A5C9-6160A412CA21}" presName="childShape" presStyleCnt="0"/>
      <dgm:spPr/>
      <dgm:t>
        <a:bodyPr/>
        <a:lstStyle/>
        <a:p>
          <a:endParaRPr lang="pl-PL"/>
        </a:p>
      </dgm:t>
    </dgm:pt>
    <dgm:pt modelId="{E9F368A9-6268-4A93-956B-32A7B22CF5EA}" type="pres">
      <dgm:prSet presAssocID="{D6F4C66D-E9A9-47AC-822E-079568AE09A5}" presName="Name13" presStyleLbl="parChTrans1D2" presStyleIdx="2" presStyleCnt="8"/>
      <dgm:spPr/>
      <dgm:t>
        <a:bodyPr/>
        <a:lstStyle/>
        <a:p>
          <a:endParaRPr lang="pl-PL"/>
        </a:p>
      </dgm:t>
    </dgm:pt>
    <dgm:pt modelId="{3F3E3FBC-2E17-4E43-91A5-211EC4F184C5}" type="pres">
      <dgm:prSet presAssocID="{EB1544FA-987C-4773-9EF8-9A42D1CD029D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CD0BFCB-7E45-4994-ACA6-1AD7F6DFC750}" type="pres">
      <dgm:prSet presAssocID="{15A0B5F3-A0AC-4CE4-B1F7-EEF7044FC755}" presName="Name13" presStyleLbl="parChTrans1D2" presStyleIdx="3" presStyleCnt="8"/>
      <dgm:spPr/>
      <dgm:t>
        <a:bodyPr/>
        <a:lstStyle/>
        <a:p>
          <a:endParaRPr lang="pl-PL"/>
        </a:p>
      </dgm:t>
    </dgm:pt>
    <dgm:pt modelId="{34EBBC39-3DD1-4981-B3D8-FE85311FAD9F}" type="pres">
      <dgm:prSet presAssocID="{05411C59-35A0-4075-8BC1-DA4CAF87248A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0DA1768-BF2F-45A0-86BD-94E5DFF84155}" type="pres">
      <dgm:prSet presAssocID="{92EFECC8-2178-4EF4-8380-596A09CC0BCE}" presName="Name13" presStyleLbl="parChTrans1D2" presStyleIdx="4" presStyleCnt="8"/>
      <dgm:spPr/>
      <dgm:t>
        <a:bodyPr/>
        <a:lstStyle/>
        <a:p>
          <a:endParaRPr lang="pl-PL"/>
        </a:p>
      </dgm:t>
    </dgm:pt>
    <dgm:pt modelId="{ED81D3A4-BD83-4477-9F06-A4879C025689}" type="pres">
      <dgm:prSet presAssocID="{0678E6D3-13E7-4B4F-AED8-D5DBD30C690F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C1E44CB-563C-4A68-B020-80A0A572E054}" type="pres">
      <dgm:prSet presAssocID="{707EB4F1-F897-40B6-B3AA-E43D85C30472}" presName="root" presStyleCnt="0"/>
      <dgm:spPr/>
      <dgm:t>
        <a:bodyPr/>
        <a:lstStyle/>
        <a:p>
          <a:endParaRPr lang="pl-PL"/>
        </a:p>
      </dgm:t>
    </dgm:pt>
    <dgm:pt modelId="{1978476C-8158-49F2-BA1B-6EE0566A63C6}" type="pres">
      <dgm:prSet presAssocID="{707EB4F1-F897-40B6-B3AA-E43D85C30472}" presName="rootComposite" presStyleCnt="0"/>
      <dgm:spPr/>
      <dgm:t>
        <a:bodyPr/>
        <a:lstStyle/>
        <a:p>
          <a:endParaRPr lang="pl-PL"/>
        </a:p>
      </dgm:t>
    </dgm:pt>
    <dgm:pt modelId="{C565ED3A-4CD9-407E-A483-67557D036E94}" type="pres">
      <dgm:prSet presAssocID="{707EB4F1-F897-40B6-B3AA-E43D85C30472}" presName="rootText" presStyleLbl="node1" presStyleIdx="2" presStyleCnt="3" custScaleX="84265" custScaleY="70980" custLinFactNeighborX="892" custLinFactNeighborY="5456"/>
      <dgm:spPr/>
      <dgm:t>
        <a:bodyPr/>
        <a:lstStyle/>
        <a:p>
          <a:endParaRPr lang="pl-PL"/>
        </a:p>
      </dgm:t>
    </dgm:pt>
    <dgm:pt modelId="{64BF3993-C925-4EE7-841D-50F36376E613}" type="pres">
      <dgm:prSet presAssocID="{707EB4F1-F897-40B6-B3AA-E43D85C30472}" presName="rootConnector" presStyleLbl="node1" presStyleIdx="2" presStyleCnt="3"/>
      <dgm:spPr/>
      <dgm:t>
        <a:bodyPr/>
        <a:lstStyle/>
        <a:p>
          <a:endParaRPr lang="pl-PL"/>
        </a:p>
      </dgm:t>
    </dgm:pt>
    <dgm:pt modelId="{C37CA6F4-681F-4916-99C7-167D7054F569}" type="pres">
      <dgm:prSet presAssocID="{707EB4F1-F897-40B6-B3AA-E43D85C30472}" presName="childShape" presStyleCnt="0"/>
      <dgm:spPr/>
      <dgm:t>
        <a:bodyPr/>
        <a:lstStyle/>
        <a:p>
          <a:endParaRPr lang="pl-PL"/>
        </a:p>
      </dgm:t>
    </dgm:pt>
    <dgm:pt modelId="{E4CFB3CF-FB0C-4001-9880-BF535CCFD1DA}" type="pres">
      <dgm:prSet presAssocID="{D8584B7F-174A-4547-928D-8EE0E9151A8F}" presName="Name13" presStyleLbl="parChTrans1D2" presStyleIdx="5" presStyleCnt="8"/>
      <dgm:spPr/>
      <dgm:t>
        <a:bodyPr/>
        <a:lstStyle/>
        <a:p>
          <a:endParaRPr lang="pl-PL"/>
        </a:p>
      </dgm:t>
    </dgm:pt>
    <dgm:pt modelId="{C1450983-95FA-49C3-ADF4-45C9B3F4C27C}" type="pres">
      <dgm:prSet presAssocID="{D5182112-4923-4108-9B74-D26CD454D85F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F7EE317-D10E-4065-9556-27DBF90E60CB}" type="pres">
      <dgm:prSet presAssocID="{A1C9CFC7-C980-4624-BD4B-7C9962F26D4B}" presName="Name13" presStyleLbl="parChTrans1D2" presStyleIdx="6" presStyleCnt="8"/>
      <dgm:spPr/>
      <dgm:t>
        <a:bodyPr/>
        <a:lstStyle/>
        <a:p>
          <a:endParaRPr lang="pl-PL"/>
        </a:p>
      </dgm:t>
    </dgm:pt>
    <dgm:pt modelId="{7B97E7BC-A5F2-4671-9AE9-588CBEA53356}" type="pres">
      <dgm:prSet presAssocID="{4D44C7B1-7686-4F64-AC8D-519BAA0EA985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1D2C10-98B5-4647-B56C-33C7EC80E5AD}" type="pres">
      <dgm:prSet presAssocID="{4B1A77A2-3966-41CD-8AFB-D958786B7D51}" presName="Name13" presStyleLbl="parChTrans1D2" presStyleIdx="7" presStyleCnt="8"/>
      <dgm:spPr/>
      <dgm:t>
        <a:bodyPr/>
        <a:lstStyle/>
        <a:p>
          <a:endParaRPr lang="pl-PL"/>
        </a:p>
      </dgm:t>
    </dgm:pt>
    <dgm:pt modelId="{35AF3F1F-D550-4CF0-A83F-E2CD86764C96}" type="pres">
      <dgm:prSet presAssocID="{59AF9676-C2D1-41F7-AC80-8175A2C5BF40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59CE45C-035E-4C64-A5E8-D096C6470C96}" type="presOf" srcId="{D5182112-4923-4108-9B74-D26CD454D85F}" destId="{C1450983-95FA-49C3-ADF4-45C9B3F4C27C}" srcOrd="0" destOrd="0" presId="urn:microsoft.com/office/officeart/2005/8/layout/hierarchy3"/>
    <dgm:cxn modelId="{403CC1C0-8A39-4BDC-A5B6-3C590E9B352E}" type="presOf" srcId="{4B1A77A2-3966-41CD-8AFB-D958786B7D51}" destId="{171D2C10-98B5-4647-B56C-33C7EC80E5AD}" srcOrd="0" destOrd="0" presId="urn:microsoft.com/office/officeart/2005/8/layout/hierarchy3"/>
    <dgm:cxn modelId="{5381D9DD-D58D-4E50-AA19-3585D62F04B1}" srcId="{707EB4F1-F897-40B6-B3AA-E43D85C30472}" destId="{D5182112-4923-4108-9B74-D26CD454D85F}" srcOrd="0" destOrd="0" parTransId="{D8584B7F-174A-4547-928D-8EE0E9151A8F}" sibTransId="{E64990A4-25AE-48CB-A44C-532CB3ACE119}"/>
    <dgm:cxn modelId="{A283D43E-B3BF-47D5-B244-752216E23C91}" type="presOf" srcId="{707EB4F1-F897-40B6-B3AA-E43D85C30472}" destId="{C565ED3A-4CD9-407E-A483-67557D036E94}" srcOrd="0" destOrd="0" presId="urn:microsoft.com/office/officeart/2005/8/layout/hierarchy3"/>
    <dgm:cxn modelId="{1E9CC89A-DC07-4C7A-BAD4-FDE0732A05BA}" srcId="{6D81FB76-3E14-4C9C-8FDF-DA29E141930E}" destId="{ADADD4A0-17FD-4443-A5C9-6160A412CA21}" srcOrd="1" destOrd="0" parTransId="{0C959B49-B01D-41AB-9E31-D6AB460898F0}" sibTransId="{BCD7F6A3-0BFD-466C-B7E5-58050D856141}"/>
    <dgm:cxn modelId="{CFBC3989-879E-4A8E-99B1-1BD83B72FCAB}" srcId="{17D01E68-662C-4841-8B34-610D471E5963}" destId="{58A37971-781D-4A13-8ADC-41030711A716}" srcOrd="0" destOrd="0" parTransId="{73FD7A38-8AC3-4D3B-A878-B9D96D730AAE}" sibTransId="{31506D12-A102-4FED-857D-93F9E8E9F268}"/>
    <dgm:cxn modelId="{34E8F19B-E195-43B6-8DF5-6E8243D80346}" srcId="{6D81FB76-3E14-4C9C-8FDF-DA29E141930E}" destId="{707EB4F1-F897-40B6-B3AA-E43D85C30472}" srcOrd="2" destOrd="0" parTransId="{22B095FA-AC97-4D80-ACF3-C74F403D3E45}" sibTransId="{D8912C0D-792E-4FEA-9D4C-644C669CFE5D}"/>
    <dgm:cxn modelId="{9FD73176-BF2A-412F-A3E3-86A4808CDAF5}" type="presOf" srcId="{73FD7A38-8AC3-4D3B-A878-B9D96D730AAE}" destId="{49A099C3-B7A8-47FE-B33A-47D3EC62A189}" srcOrd="0" destOrd="0" presId="urn:microsoft.com/office/officeart/2005/8/layout/hierarchy3"/>
    <dgm:cxn modelId="{22913DC4-33C2-455B-B4BE-F51E531CD5F2}" type="presOf" srcId="{15A0B5F3-A0AC-4CE4-B1F7-EEF7044FC755}" destId="{BCD0BFCB-7E45-4994-ACA6-1AD7F6DFC750}" srcOrd="0" destOrd="0" presId="urn:microsoft.com/office/officeart/2005/8/layout/hierarchy3"/>
    <dgm:cxn modelId="{5256D226-42CA-4E29-983A-0C9545AD8E01}" srcId="{ADADD4A0-17FD-4443-A5C9-6160A412CA21}" destId="{0678E6D3-13E7-4B4F-AED8-D5DBD30C690F}" srcOrd="2" destOrd="0" parTransId="{92EFECC8-2178-4EF4-8380-596A09CC0BCE}" sibTransId="{0F23A9F8-AC6C-4764-B99A-D3BADA2CA088}"/>
    <dgm:cxn modelId="{0C07056B-7E2A-4FDE-B6B8-E2CD153723CA}" type="presOf" srcId="{6D81FB76-3E14-4C9C-8FDF-DA29E141930E}" destId="{D69362DE-5556-4E48-AE3E-8E1CBBAC7E42}" srcOrd="0" destOrd="0" presId="urn:microsoft.com/office/officeart/2005/8/layout/hierarchy3"/>
    <dgm:cxn modelId="{3FD4BEC1-C75E-4CA1-BFA9-0BFEDF2521B3}" type="presOf" srcId="{F1104704-3255-4CB5-AE5D-E56F95F0E8DB}" destId="{E73AF5D1-57A3-4DB7-A534-463AAA67C94F}" srcOrd="0" destOrd="0" presId="urn:microsoft.com/office/officeart/2005/8/layout/hierarchy3"/>
    <dgm:cxn modelId="{9569A15A-22E1-42F6-86EF-11622C915A83}" type="presOf" srcId="{E6205B87-BF9A-465C-8E31-EA8008DFE02D}" destId="{69C29A0E-8A6D-4ABF-809B-4A743C4886DD}" srcOrd="0" destOrd="0" presId="urn:microsoft.com/office/officeart/2005/8/layout/hierarchy3"/>
    <dgm:cxn modelId="{AE3DDED7-9944-4783-BBF1-FF7BF0054B1E}" type="presOf" srcId="{4D44C7B1-7686-4F64-AC8D-519BAA0EA985}" destId="{7B97E7BC-A5F2-4671-9AE9-588CBEA53356}" srcOrd="0" destOrd="0" presId="urn:microsoft.com/office/officeart/2005/8/layout/hierarchy3"/>
    <dgm:cxn modelId="{6C1F36B3-8F42-4B71-AAA9-9234B3A3EBCA}" type="presOf" srcId="{D6F4C66D-E9A9-47AC-822E-079568AE09A5}" destId="{E9F368A9-6268-4A93-956B-32A7B22CF5EA}" srcOrd="0" destOrd="0" presId="urn:microsoft.com/office/officeart/2005/8/layout/hierarchy3"/>
    <dgm:cxn modelId="{A110FF1E-E818-434C-829B-5F9271E2ACF6}" type="presOf" srcId="{92EFECC8-2178-4EF4-8380-596A09CC0BCE}" destId="{E0DA1768-BF2F-45A0-86BD-94E5DFF84155}" srcOrd="0" destOrd="0" presId="urn:microsoft.com/office/officeart/2005/8/layout/hierarchy3"/>
    <dgm:cxn modelId="{F1EA28C7-8340-47C2-BF89-4649D56E7BA6}" type="presOf" srcId="{ADADD4A0-17FD-4443-A5C9-6160A412CA21}" destId="{B3ACFD27-958C-417D-AD71-5A2FBFB828AB}" srcOrd="0" destOrd="0" presId="urn:microsoft.com/office/officeart/2005/8/layout/hierarchy3"/>
    <dgm:cxn modelId="{0F9EB95A-ADA4-42DE-9CCF-6BA9C9CB84C3}" srcId="{17D01E68-662C-4841-8B34-610D471E5963}" destId="{F1104704-3255-4CB5-AE5D-E56F95F0E8DB}" srcOrd="1" destOrd="0" parTransId="{E6205B87-BF9A-465C-8E31-EA8008DFE02D}" sibTransId="{7995A610-145D-4157-ABCE-2DB9AA4ECE45}"/>
    <dgm:cxn modelId="{241F8311-D6D1-4DCC-A6E4-6DEEFB220477}" type="presOf" srcId="{D8584B7F-174A-4547-928D-8EE0E9151A8F}" destId="{E4CFB3CF-FB0C-4001-9880-BF535CCFD1DA}" srcOrd="0" destOrd="0" presId="urn:microsoft.com/office/officeart/2005/8/layout/hierarchy3"/>
    <dgm:cxn modelId="{B8F138C2-EEEB-4D18-9149-7AFD23ED5583}" type="presOf" srcId="{05411C59-35A0-4075-8BC1-DA4CAF87248A}" destId="{34EBBC39-3DD1-4981-B3D8-FE85311FAD9F}" srcOrd="0" destOrd="0" presId="urn:microsoft.com/office/officeart/2005/8/layout/hierarchy3"/>
    <dgm:cxn modelId="{6FCC5E60-6D40-49AF-80B2-46785448105B}" type="presOf" srcId="{EB1544FA-987C-4773-9EF8-9A42D1CD029D}" destId="{3F3E3FBC-2E17-4E43-91A5-211EC4F184C5}" srcOrd="0" destOrd="0" presId="urn:microsoft.com/office/officeart/2005/8/layout/hierarchy3"/>
    <dgm:cxn modelId="{D08E0C8E-9803-405E-AEC3-84C071291C1F}" srcId="{ADADD4A0-17FD-4443-A5C9-6160A412CA21}" destId="{EB1544FA-987C-4773-9EF8-9A42D1CD029D}" srcOrd="0" destOrd="0" parTransId="{D6F4C66D-E9A9-47AC-822E-079568AE09A5}" sibTransId="{95B7AC69-1F93-4DBA-B900-14A3844CAE83}"/>
    <dgm:cxn modelId="{E443FB52-9ABF-4487-A257-A706033EF418}" srcId="{707EB4F1-F897-40B6-B3AA-E43D85C30472}" destId="{59AF9676-C2D1-41F7-AC80-8175A2C5BF40}" srcOrd="2" destOrd="0" parTransId="{4B1A77A2-3966-41CD-8AFB-D958786B7D51}" sibTransId="{B5226C5D-6DED-405C-8DC7-0607177994AA}"/>
    <dgm:cxn modelId="{8A7BCDAE-AC3A-4F26-A9ED-217E8CDBC959}" type="presOf" srcId="{A1C9CFC7-C980-4624-BD4B-7C9962F26D4B}" destId="{0F7EE317-D10E-4065-9556-27DBF90E60CB}" srcOrd="0" destOrd="0" presId="urn:microsoft.com/office/officeart/2005/8/layout/hierarchy3"/>
    <dgm:cxn modelId="{6D85F718-FED7-4AC1-B515-1A90B04B5712}" srcId="{707EB4F1-F897-40B6-B3AA-E43D85C30472}" destId="{4D44C7B1-7686-4F64-AC8D-519BAA0EA985}" srcOrd="1" destOrd="0" parTransId="{A1C9CFC7-C980-4624-BD4B-7C9962F26D4B}" sibTransId="{208566C5-0391-4260-B3A6-1D2B6BE469F7}"/>
    <dgm:cxn modelId="{C304481D-6718-4345-BBAA-D194DC85E0A3}" type="presOf" srcId="{17D01E68-662C-4841-8B34-610D471E5963}" destId="{B7327D8D-EEA4-41F3-8FC6-F6E0FC2285AB}" srcOrd="0" destOrd="0" presId="urn:microsoft.com/office/officeart/2005/8/layout/hierarchy3"/>
    <dgm:cxn modelId="{95763D0F-E1A0-45A5-B116-B55970A2E220}" type="presOf" srcId="{59AF9676-C2D1-41F7-AC80-8175A2C5BF40}" destId="{35AF3F1F-D550-4CF0-A83F-E2CD86764C96}" srcOrd="0" destOrd="0" presId="urn:microsoft.com/office/officeart/2005/8/layout/hierarchy3"/>
    <dgm:cxn modelId="{C9CEA012-E10D-403D-9002-9C363F7B1179}" type="presOf" srcId="{707EB4F1-F897-40B6-B3AA-E43D85C30472}" destId="{64BF3993-C925-4EE7-841D-50F36376E613}" srcOrd="1" destOrd="0" presId="urn:microsoft.com/office/officeart/2005/8/layout/hierarchy3"/>
    <dgm:cxn modelId="{AF033C5A-D85B-46D8-B907-1A7C9F690BDD}" type="presOf" srcId="{ADADD4A0-17FD-4443-A5C9-6160A412CA21}" destId="{2A541C87-275B-46A8-A342-DB5828B03243}" srcOrd="1" destOrd="0" presId="urn:microsoft.com/office/officeart/2005/8/layout/hierarchy3"/>
    <dgm:cxn modelId="{6BED8746-13B6-46D9-BBE6-A4165411FC94}" type="presOf" srcId="{17D01E68-662C-4841-8B34-610D471E5963}" destId="{74F4F790-593E-4AA5-9E18-D5AACABA6240}" srcOrd="1" destOrd="0" presId="urn:microsoft.com/office/officeart/2005/8/layout/hierarchy3"/>
    <dgm:cxn modelId="{AD4EC9D0-5EF0-485F-9A5B-990DAAE077C7}" srcId="{ADADD4A0-17FD-4443-A5C9-6160A412CA21}" destId="{05411C59-35A0-4075-8BC1-DA4CAF87248A}" srcOrd="1" destOrd="0" parTransId="{15A0B5F3-A0AC-4CE4-B1F7-EEF7044FC755}" sibTransId="{C1B7AE6A-2261-4F79-97C3-17FA2B840DDC}"/>
    <dgm:cxn modelId="{F7E65801-37ED-4CF5-81B6-B069966BD4FF}" type="presOf" srcId="{0678E6D3-13E7-4B4F-AED8-D5DBD30C690F}" destId="{ED81D3A4-BD83-4477-9F06-A4879C025689}" srcOrd="0" destOrd="0" presId="urn:microsoft.com/office/officeart/2005/8/layout/hierarchy3"/>
    <dgm:cxn modelId="{66CC636B-265F-4370-8853-5F5ECF88E948}" srcId="{6D81FB76-3E14-4C9C-8FDF-DA29E141930E}" destId="{17D01E68-662C-4841-8B34-610D471E5963}" srcOrd="0" destOrd="0" parTransId="{AD0D3A34-E097-4DF0-A4B5-B4154C5F22EB}" sibTransId="{F5D3341B-7382-400E-9E53-63F94A5C03AC}"/>
    <dgm:cxn modelId="{3EB4EC25-616E-4A14-9CA6-0A0A430A6135}" type="presOf" srcId="{58A37971-781D-4A13-8ADC-41030711A716}" destId="{D9DD6063-56A1-4FC6-838C-E1310F8DEF9B}" srcOrd="0" destOrd="0" presId="urn:microsoft.com/office/officeart/2005/8/layout/hierarchy3"/>
    <dgm:cxn modelId="{FC1E8F49-B7DC-4673-A334-7D4BD8C72025}" type="presParOf" srcId="{D69362DE-5556-4E48-AE3E-8E1CBBAC7E42}" destId="{EC1D8C31-8FBE-46AF-8F0E-B5193B2A6A60}" srcOrd="0" destOrd="0" presId="urn:microsoft.com/office/officeart/2005/8/layout/hierarchy3"/>
    <dgm:cxn modelId="{6E2E51C8-4000-4B36-91E2-C083BD53AD1D}" type="presParOf" srcId="{EC1D8C31-8FBE-46AF-8F0E-B5193B2A6A60}" destId="{6873FD75-9858-4346-8191-E50B8086E0F6}" srcOrd="0" destOrd="0" presId="urn:microsoft.com/office/officeart/2005/8/layout/hierarchy3"/>
    <dgm:cxn modelId="{C08F5EC6-931D-4DC3-AA43-C85C6EA2AD87}" type="presParOf" srcId="{6873FD75-9858-4346-8191-E50B8086E0F6}" destId="{B7327D8D-EEA4-41F3-8FC6-F6E0FC2285AB}" srcOrd="0" destOrd="0" presId="urn:microsoft.com/office/officeart/2005/8/layout/hierarchy3"/>
    <dgm:cxn modelId="{37107C53-07BD-4200-883E-B7287BD0E846}" type="presParOf" srcId="{6873FD75-9858-4346-8191-E50B8086E0F6}" destId="{74F4F790-593E-4AA5-9E18-D5AACABA6240}" srcOrd="1" destOrd="0" presId="urn:microsoft.com/office/officeart/2005/8/layout/hierarchy3"/>
    <dgm:cxn modelId="{69EB0EE4-DC9F-4E41-BC8D-AF1FCE8B6493}" type="presParOf" srcId="{EC1D8C31-8FBE-46AF-8F0E-B5193B2A6A60}" destId="{DEDEF7C5-9692-4957-BDD6-0E197FB1B5EA}" srcOrd="1" destOrd="0" presId="urn:microsoft.com/office/officeart/2005/8/layout/hierarchy3"/>
    <dgm:cxn modelId="{BAB81955-D17C-41F9-82A0-D97A8758F5C6}" type="presParOf" srcId="{DEDEF7C5-9692-4957-BDD6-0E197FB1B5EA}" destId="{49A099C3-B7A8-47FE-B33A-47D3EC62A189}" srcOrd="0" destOrd="0" presId="urn:microsoft.com/office/officeart/2005/8/layout/hierarchy3"/>
    <dgm:cxn modelId="{EA4E3496-BDF7-4BC6-B611-8384E42D5E59}" type="presParOf" srcId="{DEDEF7C5-9692-4957-BDD6-0E197FB1B5EA}" destId="{D9DD6063-56A1-4FC6-838C-E1310F8DEF9B}" srcOrd="1" destOrd="0" presId="urn:microsoft.com/office/officeart/2005/8/layout/hierarchy3"/>
    <dgm:cxn modelId="{B1BF8760-1300-46A5-9D5E-8F0CAF05273D}" type="presParOf" srcId="{DEDEF7C5-9692-4957-BDD6-0E197FB1B5EA}" destId="{69C29A0E-8A6D-4ABF-809B-4A743C4886DD}" srcOrd="2" destOrd="0" presId="urn:microsoft.com/office/officeart/2005/8/layout/hierarchy3"/>
    <dgm:cxn modelId="{678D42E6-CEB4-4631-ADF5-3B41270D7354}" type="presParOf" srcId="{DEDEF7C5-9692-4957-BDD6-0E197FB1B5EA}" destId="{E73AF5D1-57A3-4DB7-A534-463AAA67C94F}" srcOrd="3" destOrd="0" presId="urn:microsoft.com/office/officeart/2005/8/layout/hierarchy3"/>
    <dgm:cxn modelId="{E6A6D49A-3184-43E3-A8F8-70B46EB778EE}" type="presParOf" srcId="{D69362DE-5556-4E48-AE3E-8E1CBBAC7E42}" destId="{BC3E28CC-537B-4514-B660-8DA9E9F7DE08}" srcOrd="1" destOrd="0" presId="urn:microsoft.com/office/officeart/2005/8/layout/hierarchy3"/>
    <dgm:cxn modelId="{DF60480F-7576-49E5-8A37-D41B19EEDD43}" type="presParOf" srcId="{BC3E28CC-537B-4514-B660-8DA9E9F7DE08}" destId="{883D1530-808D-48C3-BC50-160308D1BDD4}" srcOrd="0" destOrd="0" presId="urn:microsoft.com/office/officeart/2005/8/layout/hierarchy3"/>
    <dgm:cxn modelId="{0A818631-9602-4B2C-A6F2-B34D208F8526}" type="presParOf" srcId="{883D1530-808D-48C3-BC50-160308D1BDD4}" destId="{B3ACFD27-958C-417D-AD71-5A2FBFB828AB}" srcOrd="0" destOrd="0" presId="urn:microsoft.com/office/officeart/2005/8/layout/hierarchy3"/>
    <dgm:cxn modelId="{122D6239-6810-4C32-BB57-8FC10C032FB2}" type="presParOf" srcId="{883D1530-808D-48C3-BC50-160308D1BDD4}" destId="{2A541C87-275B-46A8-A342-DB5828B03243}" srcOrd="1" destOrd="0" presId="urn:microsoft.com/office/officeart/2005/8/layout/hierarchy3"/>
    <dgm:cxn modelId="{9BAF5833-5A30-4979-BEC3-79CB5F657DA0}" type="presParOf" srcId="{BC3E28CC-537B-4514-B660-8DA9E9F7DE08}" destId="{8A5D709E-2A65-4435-B4E7-321660420645}" srcOrd="1" destOrd="0" presId="urn:microsoft.com/office/officeart/2005/8/layout/hierarchy3"/>
    <dgm:cxn modelId="{9A523402-DFDC-4ADD-B9E0-65BCCF1E59C3}" type="presParOf" srcId="{8A5D709E-2A65-4435-B4E7-321660420645}" destId="{E9F368A9-6268-4A93-956B-32A7B22CF5EA}" srcOrd="0" destOrd="0" presId="urn:microsoft.com/office/officeart/2005/8/layout/hierarchy3"/>
    <dgm:cxn modelId="{737180EA-6B5B-41BE-8578-2F0B2F3A2BA3}" type="presParOf" srcId="{8A5D709E-2A65-4435-B4E7-321660420645}" destId="{3F3E3FBC-2E17-4E43-91A5-211EC4F184C5}" srcOrd="1" destOrd="0" presId="urn:microsoft.com/office/officeart/2005/8/layout/hierarchy3"/>
    <dgm:cxn modelId="{976A0880-69D0-4297-B197-7759BA2E53E2}" type="presParOf" srcId="{8A5D709E-2A65-4435-B4E7-321660420645}" destId="{BCD0BFCB-7E45-4994-ACA6-1AD7F6DFC750}" srcOrd="2" destOrd="0" presId="urn:microsoft.com/office/officeart/2005/8/layout/hierarchy3"/>
    <dgm:cxn modelId="{9717FD04-0AF8-4946-9A59-B23AAC066435}" type="presParOf" srcId="{8A5D709E-2A65-4435-B4E7-321660420645}" destId="{34EBBC39-3DD1-4981-B3D8-FE85311FAD9F}" srcOrd="3" destOrd="0" presId="urn:microsoft.com/office/officeart/2005/8/layout/hierarchy3"/>
    <dgm:cxn modelId="{91BABF0D-AFC2-41EC-9917-13F4AF02785B}" type="presParOf" srcId="{8A5D709E-2A65-4435-B4E7-321660420645}" destId="{E0DA1768-BF2F-45A0-86BD-94E5DFF84155}" srcOrd="4" destOrd="0" presId="urn:microsoft.com/office/officeart/2005/8/layout/hierarchy3"/>
    <dgm:cxn modelId="{C9D90613-87F7-4050-882D-78EBF3F5A1EA}" type="presParOf" srcId="{8A5D709E-2A65-4435-B4E7-321660420645}" destId="{ED81D3A4-BD83-4477-9F06-A4879C025689}" srcOrd="5" destOrd="0" presId="urn:microsoft.com/office/officeart/2005/8/layout/hierarchy3"/>
    <dgm:cxn modelId="{6A06E60E-F343-48F3-B539-F3D8370CD433}" type="presParOf" srcId="{D69362DE-5556-4E48-AE3E-8E1CBBAC7E42}" destId="{3C1E44CB-563C-4A68-B020-80A0A572E054}" srcOrd="2" destOrd="0" presId="urn:microsoft.com/office/officeart/2005/8/layout/hierarchy3"/>
    <dgm:cxn modelId="{E5467A63-A286-44B3-A553-6FBFA46C6CBC}" type="presParOf" srcId="{3C1E44CB-563C-4A68-B020-80A0A572E054}" destId="{1978476C-8158-49F2-BA1B-6EE0566A63C6}" srcOrd="0" destOrd="0" presId="urn:microsoft.com/office/officeart/2005/8/layout/hierarchy3"/>
    <dgm:cxn modelId="{DFCC60CB-079D-4230-B20C-C4DFF8CB89CD}" type="presParOf" srcId="{1978476C-8158-49F2-BA1B-6EE0566A63C6}" destId="{C565ED3A-4CD9-407E-A483-67557D036E94}" srcOrd="0" destOrd="0" presId="urn:microsoft.com/office/officeart/2005/8/layout/hierarchy3"/>
    <dgm:cxn modelId="{78E31244-B582-42D7-8E6C-1053C12EC803}" type="presParOf" srcId="{1978476C-8158-49F2-BA1B-6EE0566A63C6}" destId="{64BF3993-C925-4EE7-841D-50F36376E613}" srcOrd="1" destOrd="0" presId="urn:microsoft.com/office/officeart/2005/8/layout/hierarchy3"/>
    <dgm:cxn modelId="{CA48AAD4-4868-4029-A50F-BBD5D824BF4B}" type="presParOf" srcId="{3C1E44CB-563C-4A68-B020-80A0A572E054}" destId="{C37CA6F4-681F-4916-99C7-167D7054F569}" srcOrd="1" destOrd="0" presId="urn:microsoft.com/office/officeart/2005/8/layout/hierarchy3"/>
    <dgm:cxn modelId="{4ADC9856-1F4E-4C0A-9D8C-61631938CC91}" type="presParOf" srcId="{C37CA6F4-681F-4916-99C7-167D7054F569}" destId="{E4CFB3CF-FB0C-4001-9880-BF535CCFD1DA}" srcOrd="0" destOrd="0" presId="urn:microsoft.com/office/officeart/2005/8/layout/hierarchy3"/>
    <dgm:cxn modelId="{ED1DC182-8305-4717-8C31-630B49594CE1}" type="presParOf" srcId="{C37CA6F4-681F-4916-99C7-167D7054F569}" destId="{C1450983-95FA-49C3-ADF4-45C9B3F4C27C}" srcOrd="1" destOrd="0" presId="urn:microsoft.com/office/officeart/2005/8/layout/hierarchy3"/>
    <dgm:cxn modelId="{2EEC0F8C-CB6B-4B11-A8BE-5192AC52374C}" type="presParOf" srcId="{C37CA6F4-681F-4916-99C7-167D7054F569}" destId="{0F7EE317-D10E-4065-9556-27DBF90E60CB}" srcOrd="2" destOrd="0" presId="urn:microsoft.com/office/officeart/2005/8/layout/hierarchy3"/>
    <dgm:cxn modelId="{BCB3EF96-7D75-41BB-8FD3-D4F68426F21E}" type="presParOf" srcId="{C37CA6F4-681F-4916-99C7-167D7054F569}" destId="{7B97E7BC-A5F2-4671-9AE9-588CBEA53356}" srcOrd="3" destOrd="0" presId="urn:microsoft.com/office/officeart/2005/8/layout/hierarchy3"/>
    <dgm:cxn modelId="{6F93D961-456F-4E33-B56F-DE08806AF2A7}" type="presParOf" srcId="{C37CA6F4-681F-4916-99C7-167D7054F569}" destId="{171D2C10-98B5-4647-B56C-33C7EC80E5AD}" srcOrd="4" destOrd="0" presId="urn:microsoft.com/office/officeart/2005/8/layout/hierarchy3"/>
    <dgm:cxn modelId="{9453E0D9-F61A-4815-B3B1-E8A0EDA26B77}" type="presParOf" srcId="{C37CA6F4-681F-4916-99C7-167D7054F569}" destId="{35AF3F1F-D550-4CF0-A83F-E2CD86764C96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BE73E6-DAEA-4C3A-B406-E5009580903C}" type="doc">
      <dgm:prSet loTypeId="urn:microsoft.com/office/officeart/2008/layout/PictureStrips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5316354B-B743-42E1-A325-63D511DBB578}">
      <dgm:prSet/>
      <dgm:spPr/>
      <dgm:t>
        <a:bodyPr/>
        <a:lstStyle/>
        <a:p>
          <a:pPr rtl="0"/>
          <a:r>
            <a:rPr lang="pl-PL" smtClean="0"/>
            <a:t>Doskonalenie technik  analizy klasycznej </a:t>
          </a:r>
          <a:endParaRPr lang="pl-PL"/>
        </a:p>
      </dgm:t>
    </dgm:pt>
    <dgm:pt modelId="{019F6639-C5B5-4FC3-B91E-348232B8E9E2}" type="parTrans" cxnId="{8F2F2E51-AE1B-41EB-B2B9-365EB512BF8C}">
      <dgm:prSet/>
      <dgm:spPr/>
      <dgm:t>
        <a:bodyPr/>
        <a:lstStyle/>
        <a:p>
          <a:endParaRPr lang="pl-PL"/>
        </a:p>
      </dgm:t>
    </dgm:pt>
    <dgm:pt modelId="{23251C41-2B1E-45CC-8043-44720A1366E1}" type="sibTrans" cxnId="{8F2F2E51-AE1B-41EB-B2B9-365EB512BF8C}">
      <dgm:prSet/>
      <dgm:spPr/>
      <dgm:t>
        <a:bodyPr/>
        <a:lstStyle/>
        <a:p>
          <a:endParaRPr lang="pl-PL"/>
        </a:p>
      </dgm:t>
    </dgm:pt>
    <dgm:pt modelId="{16E315B3-1B80-437A-913C-DE09E7540968}">
      <dgm:prSet/>
      <dgm:spPr/>
      <dgm:t>
        <a:bodyPr/>
        <a:lstStyle/>
        <a:p>
          <a:pPr rtl="0"/>
          <a:r>
            <a:rPr lang="pl-PL" smtClean="0"/>
            <a:t>Precyzyjna obsługa aparatury laboratoryjnej </a:t>
          </a:r>
          <a:endParaRPr lang="pl-PL"/>
        </a:p>
      </dgm:t>
    </dgm:pt>
    <dgm:pt modelId="{601959FF-3C9F-425A-AF8F-84C18388AC15}" type="parTrans" cxnId="{A96075CB-7326-4408-8102-29580907E949}">
      <dgm:prSet/>
      <dgm:spPr/>
      <dgm:t>
        <a:bodyPr/>
        <a:lstStyle/>
        <a:p>
          <a:endParaRPr lang="pl-PL"/>
        </a:p>
      </dgm:t>
    </dgm:pt>
    <dgm:pt modelId="{A84E6517-EC8E-4C59-9861-48D8EC434D0C}" type="sibTrans" cxnId="{A96075CB-7326-4408-8102-29580907E949}">
      <dgm:prSet/>
      <dgm:spPr/>
      <dgm:t>
        <a:bodyPr/>
        <a:lstStyle/>
        <a:p>
          <a:endParaRPr lang="pl-PL"/>
        </a:p>
      </dgm:t>
    </dgm:pt>
    <dgm:pt modelId="{832C6961-0852-4295-8593-F555BA640457}">
      <dgm:prSet/>
      <dgm:spPr/>
      <dgm:t>
        <a:bodyPr/>
        <a:lstStyle/>
        <a:p>
          <a:pPr rtl="0"/>
          <a:r>
            <a:rPr lang="pl-PL" smtClean="0"/>
            <a:t>Pobieranie i przygotowanie próbek środowiskowych </a:t>
          </a:r>
          <a:br>
            <a:rPr lang="pl-PL" smtClean="0"/>
          </a:br>
          <a:r>
            <a:rPr lang="pl-PL" smtClean="0"/>
            <a:t>i przemysłowych - woda, gleba, powietrze, odpady</a:t>
          </a:r>
          <a:endParaRPr lang="pl-PL"/>
        </a:p>
      </dgm:t>
    </dgm:pt>
    <dgm:pt modelId="{51D771BF-7508-4809-BF03-573725BEBDC0}" type="parTrans" cxnId="{FB461D0A-93BD-433E-9326-9DABCAD352E1}">
      <dgm:prSet/>
      <dgm:spPr/>
      <dgm:t>
        <a:bodyPr/>
        <a:lstStyle/>
        <a:p>
          <a:endParaRPr lang="pl-PL"/>
        </a:p>
      </dgm:t>
    </dgm:pt>
    <dgm:pt modelId="{6BF3DB66-7C8D-4B3E-B517-7D96B37B2090}" type="sibTrans" cxnId="{FB461D0A-93BD-433E-9326-9DABCAD352E1}">
      <dgm:prSet/>
      <dgm:spPr/>
      <dgm:t>
        <a:bodyPr/>
        <a:lstStyle/>
        <a:p>
          <a:endParaRPr lang="pl-PL"/>
        </a:p>
      </dgm:t>
    </dgm:pt>
    <dgm:pt modelId="{F9C033C0-87CD-49F4-BC77-7418520BDD89}">
      <dgm:prSet/>
      <dgm:spPr/>
      <dgm:t>
        <a:bodyPr/>
        <a:lstStyle/>
        <a:p>
          <a:pPr rtl="0"/>
          <a:r>
            <a:rPr lang="pl-PL" dirty="0" smtClean="0"/>
            <a:t>Rozpoznawanie i ocena zagrożeń chemicznych </a:t>
          </a:r>
          <a:br>
            <a:rPr lang="pl-PL" dirty="0" smtClean="0"/>
          </a:br>
          <a:r>
            <a:rPr lang="pl-PL" dirty="0" smtClean="0"/>
            <a:t>w środowisku</a:t>
          </a:r>
          <a:endParaRPr lang="pl-PL" dirty="0"/>
        </a:p>
      </dgm:t>
    </dgm:pt>
    <dgm:pt modelId="{B76BB087-D972-47AF-8521-3D7078F18246}" type="parTrans" cxnId="{80038F9F-58C8-4015-8FAC-76627CC1323F}">
      <dgm:prSet/>
      <dgm:spPr/>
      <dgm:t>
        <a:bodyPr/>
        <a:lstStyle/>
        <a:p>
          <a:endParaRPr lang="pl-PL"/>
        </a:p>
      </dgm:t>
    </dgm:pt>
    <dgm:pt modelId="{9B827043-8502-43E2-A777-81999BB3E3C5}" type="sibTrans" cxnId="{80038F9F-58C8-4015-8FAC-76627CC1323F}">
      <dgm:prSet/>
      <dgm:spPr/>
      <dgm:t>
        <a:bodyPr/>
        <a:lstStyle/>
        <a:p>
          <a:endParaRPr lang="pl-PL"/>
        </a:p>
      </dgm:t>
    </dgm:pt>
    <dgm:pt modelId="{C51F6B55-F816-4781-9F22-CD3266CCCED3}">
      <dgm:prSet/>
      <dgm:spPr/>
      <dgm:t>
        <a:bodyPr/>
        <a:lstStyle/>
        <a:p>
          <a:pPr rtl="0"/>
          <a:r>
            <a:rPr lang="pl-PL" smtClean="0"/>
            <a:t>Analiza i interpretacja danych chemicznych</a:t>
          </a:r>
          <a:endParaRPr lang="pl-PL"/>
        </a:p>
      </dgm:t>
    </dgm:pt>
    <dgm:pt modelId="{9C4BA808-A74C-42D8-AE53-85E20AFE056C}" type="parTrans" cxnId="{1C478EBC-E9A5-458D-AD58-CB1BE5D93FF2}">
      <dgm:prSet/>
      <dgm:spPr/>
      <dgm:t>
        <a:bodyPr/>
        <a:lstStyle/>
        <a:p>
          <a:endParaRPr lang="pl-PL"/>
        </a:p>
      </dgm:t>
    </dgm:pt>
    <dgm:pt modelId="{6EF9D169-F952-41CA-9864-204620DDD4E0}" type="sibTrans" cxnId="{1C478EBC-E9A5-458D-AD58-CB1BE5D93FF2}">
      <dgm:prSet/>
      <dgm:spPr/>
      <dgm:t>
        <a:bodyPr/>
        <a:lstStyle/>
        <a:p>
          <a:endParaRPr lang="pl-PL"/>
        </a:p>
      </dgm:t>
    </dgm:pt>
    <dgm:pt modelId="{5F60D4DE-6902-4229-84D1-72D399FBC912}">
      <dgm:prSet/>
      <dgm:spPr/>
      <dgm:t>
        <a:bodyPr/>
        <a:lstStyle/>
        <a:p>
          <a:pPr rtl="0"/>
          <a:r>
            <a:rPr lang="pl-PL" smtClean="0"/>
            <a:t>Rozwiązywanie problemów analitycznych</a:t>
          </a:r>
          <a:endParaRPr lang="pl-PL"/>
        </a:p>
      </dgm:t>
    </dgm:pt>
    <dgm:pt modelId="{46782D61-16BA-4CC5-9BF3-3D959E7AB66B}" type="parTrans" cxnId="{DF9E92BF-89F4-47AE-872F-CB07803C2676}">
      <dgm:prSet/>
      <dgm:spPr/>
      <dgm:t>
        <a:bodyPr/>
        <a:lstStyle/>
        <a:p>
          <a:endParaRPr lang="pl-PL"/>
        </a:p>
      </dgm:t>
    </dgm:pt>
    <dgm:pt modelId="{5DEEAEE4-E0E4-41FB-A92A-34312A61FF92}" type="sibTrans" cxnId="{DF9E92BF-89F4-47AE-872F-CB07803C2676}">
      <dgm:prSet/>
      <dgm:spPr/>
      <dgm:t>
        <a:bodyPr/>
        <a:lstStyle/>
        <a:p>
          <a:endParaRPr lang="pl-PL"/>
        </a:p>
      </dgm:t>
    </dgm:pt>
    <dgm:pt modelId="{BBD9CC10-282E-4B1B-A1E9-EDEDE8FC6DB3}" type="pres">
      <dgm:prSet presAssocID="{32BE73E6-DAEA-4C3A-B406-E5009580903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833CC46-0615-46C4-B5A4-A4BC9883E60D}" type="pres">
      <dgm:prSet presAssocID="{5316354B-B743-42E1-A325-63D511DBB578}" presName="composite" presStyleCnt="0"/>
      <dgm:spPr/>
    </dgm:pt>
    <dgm:pt modelId="{FD776AFA-565A-4831-97A1-CD641F82B3B9}" type="pres">
      <dgm:prSet presAssocID="{5316354B-B743-42E1-A325-63D511DBB578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4777631-AC6E-4451-93A3-48301AF3E5DB}" type="pres">
      <dgm:prSet presAssocID="{5316354B-B743-42E1-A325-63D511DBB578}" presName="rect2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D83F8DE3-C049-440F-8456-C76B1A0832FA}" type="pres">
      <dgm:prSet presAssocID="{23251C41-2B1E-45CC-8043-44720A1366E1}" presName="sibTrans" presStyleCnt="0"/>
      <dgm:spPr/>
    </dgm:pt>
    <dgm:pt modelId="{3178320B-D4D9-42D6-AC7A-B8817C79960F}" type="pres">
      <dgm:prSet presAssocID="{16E315B3-1B80-437A-913C-DE09E7540968}" presName="composite" presStyleCnt="0"/>
      <dgm:spPr/>
    </dgm:pt>
    <dgm:pt modelId="{67AC6265-4436-41E5-AB31-0995BB5CAF65}" type="pres">
      <dgm:prSet presAssocID="{16E315B3-1B80-437A-913C-DE09E7540968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7B40574-D8A7-4FC3-85B6-23D2E2936590}" type="pres">
      <dgm:prSet presAssocID="{16E315B3-1B80-437A-913C-DE09E7540968}" presName="rect2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31CA3C3D-6FFD-4903-AA4C-D0007743D42B}" type="pres">
      <dgm:prSet presAssocID="{A84E6517-EC8E-4C59-9861-48D8EC434D0C}" presName="sibTrans" presStyleCnt="0"/>
      <dgm:spPr/>
    </dgm:pt>
    <dgm:pt modelId="{B94AECE9-B527-4686-A55F-F5BCAC2EBD21}" type="pres">
      <dgm:prSet presAssocID="{832C6961-0852-4295-8593-F555BA640457}" presName="composite" presStyleCnt="0"/>
      <dgm:spPr/>
    </dgm:pt>
    <dgm:pt modelId="{ECF0DE84-9199-4DF8-9628-37B4B4E2AA08}" type="pres">
      <dgm:prSet presAssocID="{832C6961-0852-4295-8593-F555BA640457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F2246B2-E844-431A-BD50-4DE6722EF526}" type="pres">
      <dgm:prSet presAssocID="{832C6961-0852-4295-8593-F555BA640457}" presName="rect2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2000" r="-92000"/>
          </a:stretch>
        </a:blipFill>
      </dgm:spPr>
    </dgm:pt>
    <dgm:pt modelId="{A03949E2-C77D-47E4-A5E4-28D5BD0760DC}" type="pres">
      <dgm:prSet presAssocID="{6BF3DB66-7C8D-4B3E-B517-7D96B37B2090}" presName="sibTrans" presStyleCnt="0"/>
      <dgm:spPr/>
    </dgm:pt>
    <dgm:pt modelId="{DA23E811-0A63-4718-8371-09EF88A8E4AC}" type="pres">
      <dgm:prSet presAssocID="{F9C033C0-87CD-49F4-BC77-7418520BDD89}" presName="composite" presStyleCnt="0"/>
      <dgm:spPr/>
    </dgm:pt>
    <dgm:pt modelId="{CE072091-6DC7-40CF-B2CB-B8B0CC7CA9FC}" type="pres">
      <dgm:prSet presAssocID="{F9C033C0-87CD-49F4-BC77-7418520BDD89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4930AC8-7240-4172-AE03-97D6A2C49FBE}" type="pres">
      <dgm:prSet presAssocID="{F9C033C0-87CD-49F4-BC77-7418520BDD89}" presName="rect2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59CA4B65-E728-4100-BA76-A886781DC088}" type="pres">
      <dgm:prSet presAssocID="{9B827043-8502-43E2-A777-81999BB3E3C5}" presName="sibTrans" presStyleCnt="0"/>
      <dgm:spPr/>
    </dgm:pt>
    <dgm:pt modelId="{8F78B142-B53F-4522-9F7F-BDC138E802B3}" type="pres">
      <dgm:prSet presAssocID="{C51F6B55-F816-4781-9F22-CD3266CCCED3}" presName="composite" presStyleCnt="0"/>
      <dgm:spPr/>
    </dgm:pt>
    <dgm:pt modelId="{F216753A-04D5-4067-A81B-7A92258D93D1}" type="pres">
      <dgm:prSet presAssocID="{C51F6B55-F816-4781-9F22-CD3266CCCED3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57C9877-E285-4560-89C3-3BDC0F77A44E}" type="pres">
      <dgm:prSet presAssocID="{C51F6B55-F816-4781-9F22-CD3266CCCED3}" presName="rect2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</dgm:spPr>
    </dgm:pt>
    <dgm:pt modelId="{2CB7444B-2D77-41E1-B43E-CF6FB330F04C}" type="pres">
      <dgm:prSet presAssocID="{6EF9D169-F952-41CA-9864-204620DDD4E0}" presName="sibTrans" presStyleCnt="0"/>
      <dgm:spPr/>
    </dgm:pt>
    <dgm:pt modelId="{9E73D634-4A51-4CE3-8425-8518780B7E68}" type="pres">
      <dgm:prSet presAssocID="{5F60D4DE-6902-4229-84D1-72D399FBC912}" presName="composite" presStyleCnt="0"/>
      <dgm:spPr/>
    </dgm:pt>
    <dgm:pt modelId="{9DED2977-C4E5-4976-A974-F0382ECFCCE6}" type="pres">
      <dgm:prSet presAssocID="{5F60D4DE-6902-4229-84D1-72D399FBC912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20DAFA1-996D-4FE4-8656-0EE3A5F95F23}" type="pres">
      <dgm:prSet presAssocID="{5F60D4DE-6902-4229-84D1-72D399FBC912}" presName="rect2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</dgm:ptLst>
  <dgm:cxnLst>
    <dgm:cxn modelId="{A96075CB-7326-4408-8102-29580907E949}" srcId="{32BE73E6-DAEA-4C3A-B406-E5009580903C}" destId="{16E315B3-1B80-437A-913C-DE09E7540968}" srcOrd="1" destOrd="0" parTransId="{601959FF-3C9F-425A-AF8F-84C18388AC15}" sibTransId="{A84E6517-EC8E-4C59-9861-48D8EC434D0C}"/>
    <dgm:cxn modelId="{28D96921-1C54-4ADC-8EB1-D643EA656FFE}" type="presOf" srcId="{C51F6B55-F816-4781-9F22-CD3266CCCED3}" destId="{F216753A-04D5-4067-A81B-7A92258D93D1}" srcOrd="0" destOrd="0" presId="urn:microsoft.com/office/officeart/2008/layout/PictureStrips"/>
    <dgm:cxn modelId="{1B926E47-92F4-4AF2-9523-FAC283200E78}" type="presOf" srcId="{32BE73E6-DAEA-4C3A-B406-E5009580903C}" destId="{BBD9CC10-282E-4B1B-A1E9-EDEDE8FC6DB3}" srcOrd="0" destOrd="0" presId="urn:microsoft.com/office/officeart/2008/layout/PictureStrips"/>
    <dgm:cxn modelId="{339A29F2-1475-4590-82CD-D6A5ACC79287}" type="presOf" srcId="{F9C033C0-87CD-49F4-BC77-7418520BDD89}" destId="{CE072091-6DC7-40CF-B2CB-B8B0CC7CA9FC}" srcOrd="0" destOrd="0" presId="urn:microsoft.com/office/officeart/2008/layout/PictureStrips"/>
    <dgm:cxn modelId="{8F2F2E51-AE1B-41EB-B2B9-365EB512BF8C}" srcId="{32BE73E6-DAEA-4C3A-B406-E5009580903C}" destId="{5316354B-B743-42E1-A325-63D511DBB578}" srcOrd="0" destOrd="0" parTransId="{019F6639-C5B5-4FC3-B91E-348232B8E9E2}" sibTransId="{23251C41-2B1E-45CC-8043-44720A1366E1}"/>
    <dgm:cxn modelId="{80038F9F-58C8-4015-8FAC-76627CC1323F}" srcId="{32BE73E6-DAEA-4C3A-B406-E5009580903C}" destId="{F9C033C0-87CD-49F4-BC77-7418520BDD89}" srcOrd="3" destOrd="0" parTransId="{B76BB087-D972-47AF-8521-3D7078F18246}" sibTransId="{9B827043-8502-43E2-A777-81999BB3E3C5}"/>
    <dgm:cxn modelId="{C769C006-6B1E-4847-9796-D86BD2AAD6B8}" type="presOf" srcId="{832C6961-0852-4295-8593-F555BA640457}" destId="{ECF0DE84-9199-4DF8-9628-37B4B4E2AA08}" srcOrd="0" destOrd="0" presId="urn:microsoft.com/office/officeart/2008/layout/PictureStrips"/>
    <dgm:cxn modelId="{1C478EBC-E9A5-458D-AD58-CB1BE5D93FF2}" srcId="{32BE73E6-DAEA-4C3A-B406-E5009580903C}" destId="{C51F6B55-F816-4781-9F22-CD3266CCCED3}" srcOrd="4" destOrd="0" parTransId="{9C4BA808-A74C-42D8-AE53-85E20AFE056C}" sibTransId="{6EF9D169-F952-41CA-9864-204620DDD4E0}"/>
    <dgm:cxn modelId="{FB461D0A-93BD-433E-9326-9DABCAD352E1}" srcId="{32BE73E6-DAEA-4C3A-B406-E5009580903C}" destId="{832C6961-0852-4295-8593-F555BA640457}" srcOrd="2" destOrd="0" parTransId="{51D771BF-7508-4809-BF03-573725BEBDC0}" sibTransId="{6BF3DB66-7C8D-4B3E-B517-7D96B37B2090}"/>
    <dgm:cxn modelId="{BF6B329C-30BF-4037-8AC8-A26622D14D59}" type="presOf" srcId="{5F60D4DE-6902-4229-84D1-72D399FBC912}" destId="{9DED2977-C4E5-4976-A974-F0382ECFCCE6}" srcOrd="0" destOrd="0" presId="urn:microsoft.com/office/officeart/2008/layout/PictureStrips"/>
    <dgm:cxn modelId="{D1605E66-1249-478D-A29E-05FD00E59E71}" type="presOf" srcId="{5316354B-B743-42E1-A325-63D511DBB578}" destId="{FD776AFA-565A-4831-97A1-CD641F82B3B9}" srcOrd="0" destOrd="0" presId="urn:microsoft.com/office/officeart/2008/layout/PictureStrips"/>
    <dgm:cxn modelId="{4BA2F1D0-10E7-49D2-94D4-A81E03C6733C}" type="presOf" srcId="{16E315B3-1B80-437A-913C-DE09E7540968}" destId="{67AC6265-4436-41E5-AB31-0995BB5CAF65}" srcOrd="0" destOrd="0" presId="urn:microsoft.com/office/officeart/2008/layout/PictureStrips"/>
    <dgm:cxn modelId="{DF9E92BF-89F4-47AE-872F-CB07803C2676}" srcId="{32BE73E6-DAEA-4C3A-B406-E5009580903C}" destId="{5F60D4DE-6902-4229-84D1-72D399FBC912}" srcOrd="5" destOrd="0" parTransId="{46782D61-16BA-4CC5-9BF3-3D959E7AB66B}" sibTransId="{5DEEAEE4-E0E4-41FB-A92A-34312A61FF92}"/>
    <dgm:cxn modelId="{8195BB46-C584-4131-A647-05B92B2094E6}" type="presParOf" srcId="{BBD9CC10-282E-4B1B-A1E9-EDEDE8FC6DB3}" destId="{D833CC46-0615-46C4-B5A4-A4BC9883E60D}" srcOrd="0" destOrd="0" presId="urn:microsoft.com/office/officeart/2008/layout/PictureStrips"/>
    <dgm:cxn modelId="{BD5A2B06-F422-4D1E-9656-2716BC62F7B6}" type="presParOf" srcId="{D833CC46-0615-46C4-B5A4-A4BC9883E60D}" destId="{FD776AFA-565A-4831-97A1-CD641F82B3B9}" srcOrd="0" destOrd="0" presId="urn:microsoft.com/office/officeart/2008/layout/PictureStrips"/>
    <dgm:cxn modelId="{85C3F001-9C1D-4F23-91A5-7325EA34D208}" type="presParOf" srcId="{D833CC46-0615-46C4-B5A4-A4BC9883E60D}" destId="{74777631-AC6E-4451-93A3-48301AF3E5DB}" srcOrd="1" destOrd="0" presId="urn:microsoft.com/office/officeart/2008/layout/PictureStrips"/>
    <dgm:cxn modelId="{FE9D72BB-E967-48A4-B0F4-1B6D5D1BEE35}" type="presParOf" srcId="{BBD9CC10-282E-4B1B-A1E9-EDEDE8FC6DB3}" destId="{D83F8DE3-C049-440F-8456-C76B1A0832FA}" srcOrd="1" destOrd="0" presId="urn:microsoft.com/office/officeart/2008/layout/PictureStrips"/>
    <dgm:cxn modelId="{73A53E17-588A-4593-B1A9-E649ABD3A706}" type="presParOf" srcId="{BBD9CC10-282E-4B1B-A1E9-EDEDE8FC6DB3}" destId="{3178320B-D4D9-42D6-AC7A-B8817C79960F}" srcOrd="2" destOrd="0" presId="urn:microsoft.com/office/officeart/2008/layout/PictureStrips"/>
    <dgm:cxn modelId="{6F75B70A-617D-4176-9A7A-7D70508DD3AB}" type="presParOf" srcId="{3178320B-D4D9-42D6-AC7A-B8817C79960F}" destId="{67AC6265-4436-41E5-AB31-0995BB5CAF65}" srcOrd="0" destOrd="0" presId="urn:microsoft.com/office/officeart/2008/layout/PictureStrips"/>
    <dgm:cxn modelId="{54D41673-2215-4325-B892-67D87F4C396B}" type="presParOf" srcId="{3178320B-D4D9-42D6-AC7A-B8817C79960F}" destId="{E7B40574-D8A7-4FC3-85B6-23D2E2936590}" srcOrd="1" destOrd="0" presId="urn:microsoft.com/office/officeart/2008/layout/PictureStrips"/>
    <dgm:cxn modelId="{E5EC38FC-A61F-4B63-AC8D-9558272FAA9E}" type="presParOf" srcId="{BBD9CC10-282E-4B1B-A1E9-EDEDE8FC6DB3}" destId="{31CA3C3D-6FFD-4903-AA4C-D0007743D42B}" srcOrd="3" destOrd="0" presId="urn:microsoft.com/office/officeart/2008/layout/PictureStrips"/>
    <dgm:cxn modelId="{B6984202-1264-4E2B-BC51-5FF68D2D65A6}" type="presParOf" srcId="{BBD9CC10-282E-4B1B-A1E9-EDEDE8FC6DB3}" destId="{B94AECE9-B527-4686-A55F-F5BCAC2EBD21}" srcOrd="4" destOrd="0" presId="urn:microsoft.com/office/officeart/2008/layout/PictureStrips"/>
    <dgm:cxn modelId="{2F36E31D-F282-4051-9B64-2B52089D41A7}" type="presParOf" srcId="{B94AECE9-B527-4686-A55F-F5BCAC2EBD21}" destId="{ECF0DE84-9199-4DF8-9628-37B4B4E2AA08}" srcOrd="0" destOrd="0" presId="urn:microsoft.com/office/officeart/2008/layout/PictureStrips"/>
    <dgm:cxn modelId="{B5DF32BA-5557-4C77-AFA4-71688674DAEE}" type="presParOf" srcId="{B94AECE9-B527-4686-A55F-F5BCAC2EBD21}" destId="{4F2246B2-E844-431A-BD50-4DE6722EF526}" srcOrd="1" destOrd="0" presId="urn:microsoft.com/office/officeart/2008/layout/PictureStrips"/>
    <dgm:cxn modelId="{AACAADCB-CB91-4856-8A3E-C0991DA527A3}" type="presParOf" srcId="{BBD9CC10-282E-4B1B-A1E9-EDEDE8FC6DB3}" destId="{A03949E2-C77D-47E4-A5E4-28D5BD0760DC}" srcOrd="5" destOrd="0" presId="urn:microsoft.com/office/officeart/2008/layout/PictureStrips"/>
    <dgm:cxn modelId="{F24CD874-B754-42D0-A7A5-661300079D58}" type="presParOf" srcId="{BBD9CC10-282E-4B1B-A1E9-EDEDE8FC6DB3}" destId="{DA23E811-0A63-4718-8371-09EF88A8E4AC}" srcOrd="6" destOrd="0" presId="urn:microsoft.com/office/officeart/2008/layout/PictureStrips"/>
    <dgm:cxn modelId="{D3B4C6AB-BB27-4575-A8AE-4245F4F12A00}" type="presParOf" srcId="{DA23E811-0A63-4718-8371-09EF88A8E4AC}" destId="{CE072091-6DC7-40CF-B2CB-B8B0CC7CA9FC}" srcOrd="0" destOrd="0" presId="urn:microsoft.com/office/officeart/2008/layout/PictureStrips"/>
    <dgm:cxn modelId="{FDCE0D7A-6CAE-42FA-BF0F-5A0FB327133B}" type="presParOf" srcId="{DA23E811-0A63-4718-8371-09EF88A8E4AC}" destId="{E4930AC8-7240-4172-AE03-97D6A2C49FBE}" srcOrd="1" destOrd="0" presId="urn:microsoft.com/office/officeart/2008/layout/PictureStrips"/>
    <dgm:cxn modelId="{7774E32D-E072-4052-A085-C4B80C7DD69D}" type="presParOf" srcId="{BBD9CC10-282E-4B1B-A1E9-EDEDE8FC6DB3}" destId="{59CA4B65-E728-4100-BA76-A886781DC088}" srcOrd="7" destOrd="0" presId="urn:microsoft.com/office/officeart/2008/layout/PictureStrips"/>
    <dgm:cxn modelId="{96E52CEB-F4BB-46CA-9D80-D4CC9BA57A00}" type="presParOf" srcId="{BBD9CC10-282E-4B1B-A1E9-EDEDE8FC6DB3}" destId="{8F78B142-B53F-4522-9F7F-BDC138E802B3}" srcOrd="8" destOrd="0" presId="urn:microsoft.com/office/officeart/2008/layout/PictureStrips"/>
    <dgm:cxn modelId="{9821287A-6D6D-434F-96EA-2E156D45A864}" type="presParOf" srcId="{8F78B142-B53F-4522-9F7F-BDC138E802B3}" destId="{F216753A-04D5-4067-A81B-7A92258D93D1}" srcOrd="0" destOrd="0" presId="urn:microsoft.com/office/officeart/2008/layout/PictureStrips"/>
    <dgm:cxn modelId="{5D8EF603-9CF6-4278-8FE8-9FC335EEB12E}" type="presParOf" srcId="{8F78B142-B53F-4522-9F7F-BDC138E802B3}" destId="{E57C9877-E285-4560-89C3-3BDC0F77A44E}" srcOrd="1" destOrd="0" presId="urn:microsoft.com/office/officeart/2008/layout/PictureStrips"/>
    <dgm:cxn modelId="{363D8719-BA80-431D-9BFB-CBB26C26ED40}" type="presParOf" srcId="{BBD9CC10-282E-4B1B-A1E9-EDEDE8FC6DB3}" destId="{2CB7444B-2D77-41E1-B43E-CF6FB330F04C}" srcOrd="9" destOrd="0" presId="urn:microsoft.com/office/officeart/2008/layout/PictureStrips"/>
    <dgm:cxn modelId="{13CD2F15-266C-4A7E-9E97-781F8257BECF}" type="presParOf" srcId="{BBD9CC10-282E-4B1B-A1E9-EDEDE8FC6DB3}" destId="{9E73D634-4A51-4CE3-8425-8518780B7E68}" srcOrd="10" destOrd="0" presId="urn:microsoft.com/office/officeart/2008/layout/PictureStrips"/>
    <dgm:cxn modelId="{0150EAEC-BBF2-4301-A876-9E1DE7E130D4}" type="presParOf" srcId="{9E73D634-4A51-4CE3-8425-8518780B7E68}" destId="{9DED2977-C4E5-4976-A974-F0382ECFCCE6}" srcOrd="0" destOrd="0" presId="urn:microsoft.com/office/officeart/2008/layout/PictureStrips"/>
    <dgm:cxn modelId="{E3ABB9F6-3731-4270-B85F-CCEC2785428C}" type="presParOf" srcId="{9E73D634-4A51-4CE3-8425-8518780B7E68}" destId="{B20DAFA1-996D-4FE4-8656-0EE3A5F95F2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C3CACB-6216-478E-A97E-FC53F1E97B46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A4317DC-9C5F-45D6-B454-8EB92A441188}">
      <dgm:prSet/>
      <dgm:spPr/>
      <dgm:t>
        <a:bodyPr/>
        <a:lstStyle/>
        <a:p>
          <a:pPr rtl="0"/>
          <a:r>
            <a:rPr lang="pl-PL" dirty="0" smtClean="0"/>
            <a:t>Myślenie analityczne i dokładność</a:t>
          </a:r>
          <a:endParaRPr lang="pl-PL" dirty="0"/>
        </a:p>
      </dgm:t>
    </dgm:pt>
    <dgm:pt modelId="{EF915F32-4D3B-4137-9099-0C97E4A26586}" type="parTrans" cxnId="{218C8E7C-9199-4369-B77E-4BEE6F70196F}">
      <dgm:prSet/>
      <dgm:spPr/>
      <dgm:t>
        <a:bodyPr/>
        <a:lstStyle/>
        <a:p>
          <a:endParaRPr lang="pl-PL"/>
        </a:p>
      </dgm:t>
    </dgm:pt>
    <dgm:pt modelId="{3A7F6305-611B-4C38-940F-73068D70E3CA}" type="sibTrans" cxnId="{218C8E7C-9199-4369-B77E-4BEE6F70196F}">
      <dgm:prSet/>
      <dgm:spPr/>
      <dgm:t>
        <a:bodyPr/>
        <a:lstStyle/>
        <a:p>
          <a:endParaRPr lang="pl-PL"/>
        </a:p>
      </dgm:t>
    </dgm:pt>
    <dgm:pt modelId="{D2ECC9CE-7799-4362-9A3B-2A6AF3111C70}">
      <dgm:prSet/>
      <dgm:spPr/>
      <dgm:t>
        <a:bodyPr/>
        <a:lstStyle/>
        <a:p>
          <a:pPr rtl="0"/>
          <a:r>
            <a:rPr lang="pl-PL" dirty="0" smtClean="0"/>
            <a:t>Samodzielność i odpowiedzialność</a:t>
          </a:r>
          <a:endParaRPr lang="pl-PL" dirty="0"/>
        </a:p>
      </dgm:t>
    </dgm:pt>
    <dgm:pt modelId="{F5104F34-CA58-4ABB-BEC9-A601661A215B}" type="parTrans" cxnId="{11F7812D-271D-4602-87B5-2812FE6C3ABF}">
      <dgm:prSet/>
      <dgm:spPr/>
      <dgm:t>
        <a:bodyPr/>
        <a:lstStyle/>
        <a:p>
          <a:endParaRPr lang="pl-PL"/>
        </a:p>
      </dgm:t>
    </dgm:pt>
    <dgm:pt modelId="{9F846156-1167-41F5-95B2-0CBBE1325196}" type="sibTrans" cxnId="{11F7812D-271D-4602-87B5-2812FE6C3ABF}">
      <dgm:prSet/>
      <dgm:spPr/>
      <dgm:t>
        <a:bodyPr/>
        <a:lstStyle/>
        <a:p>
          <a:endParaRPr lang="pl-PL"/>
        </a:p>
      </dgm:t>
    </dgm:pt>
    <dgm:pt modelId="{6B8547A4-84D1-4454-8CCF-52FE368CAED6}">
      <dgm:prSet/>
      <dgm:spPr/>
      <dgm:t>
        <a:bodyPr/>
        <a:lstStyle/>
        <a:p>
          <a:pPr rtl="0"/>
          <a:r>
            <a:rPr lang="pl-PL" dirty="0" smtClean="0"/>
            <a:t>Praca zespołowa</a:t>
          </a:r>
          <a:endParaRPr lang="pl-PL" dirty="0"/>
        </a:p>
      </dgm:t>
    </dgm:pt>
    <dgm:pt modelId="{84D9157D-2A05-4DC7-BE2D-AA7D1CDB58F8}" type="parTrans" cxnId="{1C63BD8F-7235-461B-9093-FC44F3B85F6C}">
      <dgm:prSet/>
      <dgm:spPr/>
      <dgm:t>
        <a:bodyPr/>
        <a:lstStyle/>
        <a:p>
          <a:endParaRPr lang="pl-PL"/>
        </a:p>
      </dgm:t>
    </dgm:pt>
    <dgm:pt modelId="{94EB05E4-D90C-4F41-A295-A6723E3988C7}" type="sibTrans" cxnId="{1C63BD8F-7235-461B-9093-FC44F3B85F6C}">
      <dgm:prSet/>
      <dgm:spPr/>
      <dgm:t>
        <a:bodyPr/>
        <a:lstStyle/>
        <a:p>
          <a:endParaRPr lang="pl-PL"/>
        </a:p>
      </dgm:t>
    </dgm:pt>
    <dgm:pt modelId="{928C4C2C-1D40-4CDE-A81A-0F59C5EEC275}">
      <dgm:prSet/>
      <dgm:spPr/>
      <dgm:t>
        <a:bodyPr/>
        <a:lstStyle/>
        <a:p>
          <a:pPr rtl="0"/>
          <a:r>
            <a:rPr lang="pl-PL" dirty="0" smtClean="0"/>
            <a:t>Efektywna komunikacja wyników badań</a:t>
          </a:r>
          <a:endParaRPr lang="pl-PL" dirty="0"/>
        </a:p>
      </dgm:t>
    </dgm:pt>
    <dgm:pt modelId="{2A6C4C21-564C-47BC-A144-C7B69515F026}" type="parTrans" cxnId="{1E95CDF6-5522-4299-B857-19F916D49834}">
      <dgm:prSet/>
      <dgm:spPr/>
      <dgm:t>
        <a:bodyPr/>
        <a:lstStyle/>
        <a:p>
          <a:endParaRPr lang="pl-PL"/>
        </a:p>
      </dgm:t>
    </dgm:pt>
    <dgm:pt modelId="{4002B31E-3ED0-4F8C-B5C1-A6B9DB619CD4}" type="sibTrans" cxnId="{1E95CDF6-5522-4299-B857-19F916D49834}">
      <dgm:prSet/>
      <dgm:spPr/>
      <dgm:t>
        <a:bodyPr/>
        <a:lstStyle/>
        <a:p>
          <a:endParaRPr lang="pl-PL"/>
        </a:p>
      </dgm:t>
    </dgm:pt>
    <dgm:pt modelId="{91C4E01B-746D-43ED-9BEF-2D153F464206}" type="pres">
      <dgm:prSet presAssocID="{F3C3CACB-6216-478E-A97E-FC53F1E97B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50EB0F4-D467-4E78-8572-9966D4247411}" type="pres">
      <dgm:prSet presAssocID="{EA4317DC-9C5F-45D6-B454-8EB92A441188}" presName="parentText" presStyleLbl="node1" presStyleIdx="0" presStyleCnt="4" custScaleY="121000" custLinFactY="-34583" custLinFactNeighborX="-143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CEBF472-3E0B-4D2E-9A4C-A32C6A6233CE}" type="pres">
      <dgm:prSet presAssocID="{3A7F6305-611B-4C38-940F-73068D70E3CA}" presName="spacer" presStyleCnt="0"/>
      <dgm:spPr/>
      <dgm:t>
        <a:bodyPr/>
        <a:lstStyle/>
        <a:p>
          <a:endParaRPr lang="pl-PL"/>
        </a:p>
      </dgm:t>
    </dgm:pt>
    <dgm:pt modelId="{E546CE88-C88F-4115-A684-1E828C7988DA}" type="pres">
      <dgm:prSet presAssocID="{D2ECC9CE-7799-4362-9A3B-2A6AF3111C70}" presName="parentText" presStyleLbl="node1" presStyleIdx="1" presStyleCnt="4" custScaleY="121000" custLinFactY="-1176" custLinFactNeighborX="38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02BA3FA-A296-4E05-8875-7F8D114FA9C4}" type="pres">
      <dgm:prSet presAssocID="{9F846156-1167-41F5-95B2-0CBBE1325196}" presName="spacer" presStyleCnt="0"/>
      <dgm:spPr/>
      <dgm:t>
        <a:bodyPr/>
        <a:lstStyle/>
        <a:p>
          <a:endParaRPr lang="pl-PL"/>
        </a:p>
      </dgm:t>
    </dgm:pt>
    <dgm:pt modelId="{F2A55402-D781-4366-AC73-0A203D1F2E3D}" type="pres">
      <dgm:prSet presAssocID="{6B8547A4-84D1-4454-8CCF-52FE368CAED6}" presName="parentText" presStyleLbl="node1" presStyleIdx="2" presStyleCnt="4" custScaleY="121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341D6C0-382E-4922-81D1-9B8483BAE7D5}" type="pres">
      <dgm:prSet presAssocID="{94EB05E4-D90C-4F41-A295-A6723E3988C7}" presName="spacer" presStyleCnt="0"/>
      <dgm:spPr/>
      <dgm:t>
        <a:bodyPr/>
        <a:lstStyle/>
        <a:p>
          <a:endParaRPr lang="pl-PL"/>
        </a:p>
      </dgm:t>
    </dgm:pt>
    <dgm:pt modelId="{F258AC6E-2F1E-4F63-8976-34D16BB9A274}" type="pres">
      <dgm:prSet presAssocID="{928C4C2C-1D40-4CDE-A81A-0F59C5EEC275}" presName="parentText" presStyleLbl="node1" presStyleIdx="3" presStyleCnt="4" custScaleY="133100" custLinFactY="11964" custLinFactNeighborX="17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A4F4C56-54F0-4A02-89C9-CFE7F6DC653C}" type="presOf" srcId="{EA4317DC-9C5F-45D6-B454-8EB92A441188}" destId="{150EB0F4-D467-4E78-8572-9966D4247411}" srcOrd="0" destOrd="0" presId="urn:microsoft.com/office/officeart/2005/8/layout/vList2"/>
    <dgm:cxn modelId="{218C8E7C-9199-4369-B77E-4BEE6F70196F}" srcId="{F3C3CACB-6216-478E-A97E-FC53F1E97B46}" destId="{EA4317DC-9C5F-45D6-B454-8EB92A441188}" srcOrd="0" destOrd="0" parTransId="{EF915F32-4D3B-4137-9099-0C97E4A26586}" sibTransId="{3A7F6305-611B-4C38-940F-73068D70E3CA}"/>
    <dgm:cxn modelId="{BA39A93E-ECD2-4406-A02B-9112A2E369FB}" type="presOf" srcId="{D2ECC9CE-7799-4362-9A3B-2A6AF3111C70}" destId="{E546CE88-C88F-4115-A684-1E828C7988DA}" srcOrd="0" destOrd="0" presId="urn:microsoft.com/office/officeart/2005/8/layout/vList2"/>
    <dgm:cxn modelId="{71D4E38D-3676-4585-AF6F-74618376AABD}" type="presOf" srcId="{F3C3CACB-6216-478E-A97E-FC53F1E97B46}" destId="{91C4E01B-746D-43ED-9BEF-2D153F464206}" srcOrd="0" destOrd="0" presId="urn:microsoft.com/office/officeart/2005/8/layout/vList2"/>
    <dgm:cxn modelId="{1E95CDF6-5522-4299-B857-19F916D49834}" srcId="{F3C3CACB-6216-478E-A97E-FC53F1E97B46}" destId="{928C4C2C-1D40-4CDE-A81A-0F59C5EEC275}" srcOrd="3" destOrd="0" parTransId="{2A6C4C21-564C-47BC-A144-C7B69515F026}" sibTransId="{4002B31E-3ED0-4F8C-B5C1-A6B9DB619CD4}"/>
    <dgm:cxn modelId="{1C63BD8F-7235-461B-9093-FC44F3B85F6C}" srcId="{F3C3CACB-6216-478E-A97E-FC53F1E97B46}" destId="{6B8547A4-84D1-4454-8CCF-52FE368CAED6}" srcOrd="2" destOrd="0" parTransId="{84D9157D-2A05-4DC7-BE2D-AA7D1CDB58F8}" sibTransId="{94EB05E4-D90C-4F41-A295-A6723E3988C7}"/>
    <dgm:cxn modelId="{20A7157E-DB17-4A3E-9002-0FBC7AE9EE12}" type="presOf" srcId="{928C4C2C-1D40-4CDE-A81A-0F59C5EEC275}" destId="{F258AC6E-2F1E-4F63-8976-34D16BB9A274}" srcOrd="0" destOrd="0" presId="urn:microsoft.com/office/officeart/2005/8/layout/vList2"/>
    <dgm:cxn modelId="{1CF31AC6-D4D9-494F-A06A-C76738946046}" type="presOf" srcId="{6B8547A4-84D1-4454-8CCF-52FE368CAED6}" destId="{F2A55402-D781-4366-AC73-0A203D1F2E3D}" srcOrd="0" destOrd="0" presId="urn:microsoft.com/office/officeart/2005/8/layout/vList2"/>
    <dgm:cxn modelId="{11F7812D-271D-4602-87B5-2812FE6C3ABF}" srcId="{F3C3CACB-6216-478E-A97E-FC53F1E97B46}" destId="{D2ECC9CE-7799-4362-9A3B-2A6AF3111C70}" srcOrd="1" destOrd="0" parTransId="{F5104F34-CA58-4ABB-BEC9-A601661A215B}" sibTransId="{9F846156-1167-41F5-95B2-0CBBE1325196}"/>
    <dgm:cxn modelId="{FEF75EF1-CC46-4D09-ACAE-31C43965AE70}" type="presParOf" srcId="{91C4E01B-746D-43ED-9BEF-2D153F464206}" destId="{150EB0F4-D467-4E78-8572-9966D4247411}" srcOrd="0" destOrd="0" presId="urn:microsoft.com/office/officeart/2005/8/layout/vList2"/>
    <dgm:cxn modelId="{4D02CC0E-AADD-4752-AC99-4F3A31AB7782}" type="presParOf" srcId="{91C4E01B-746D-43ED-9BEF-2D153F464206}" destId="{1CEBF472-3E0B-4D2E-9A4C-A32C6A6233CE}" srcOrd="1" destOrd="0" presId="urn:microsoft.com/office/officeart/2005/8/layout/vList2"/>
    <dgm:cxn modelId="{AC076590-E9DA-499C-912D-6AB802EEBBD7}" type="presParOf" srcId="{91C4E01B-746D-43ED-9BEF-2D153F464206}" destId="{E546CE88-C88F-4115-A684-1E828C7988DA}" srcOrd="2" destOrd="0" presId="urn:microsoft.com/office/officeart/2005/8/layout/vList2"/>
    <dgm:cxn modelId="{9C6C31D5-E549-4F75-8F39-83648525A932}" type="presParOf" srcId="{91C4E01B-746D-43ED-9BEF-2D153F464206}" destId="{802BA3FA-A296-4E05-8875-7F8D114FA9C4}" srcOrd="3" destOrd="0" presId="urn:microsoft.com/office/officeart/2005/8/layout/vList2"/>
    <dgm:cxn modelId="{0B7D7345-5EF8-47C4-B59F-DA22927CA1F4}" type="presParOf" srcId="{91C4E01B-746D-43ED-9BEF-2D153F464206}" destId="{F2A55402-D781-4366-AC73-0A203D1F2E3D}" srcOrd="4" destOrd="0" presId="urn:microsoft.com/office/officeart/2005/8/layout/vList2"/>
    <dgm:cxn modelId="{D0489840-2DF4-4C9B-B963-64D78DBE47E4}" type="presParOf" srcId="{91C4E01B-746D-43ED-9BEF-2D153F464206}" destId="{E341D6C0-382E-4922-81D1-9B8483BAE7D5}" srcOrd="5" destOrd="0" presId="urn:microsoft.com/office/officeart/2005/8/layout/vList2"/>
    <dgm:cxn modelId="{05AD38D7-F3A9-4E91-A55D-861B10C8CDA0}" type="presParOf" srcId="{91C4E01B-746D-43ED-9BEF-2D153F464206}" destId="{F258AC6E-2F1E-4F63-8976-34D16BB9A27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9C1754-C12C-490E-9890-630517E3ECED}" type="doc">
      <dgm:prSet loTypeId="urn:microsoft.com/office/officeart/2005/8/layout/hProcess9" loCatId="process" qsTypeId="urn:microsoft.com/office/officeart/2005/8/quickstyle/3d3" qsCatId="3D" csTypeId="urn:microsoft.com/office/officeart/2005/8/colors/accent1_2" csCatId="accent1" phldr="1"/>
      <dgm:spPr/>
    </dgm:pt>
    <dgm:pt modelId="{A5B78DBE-908F-4DDA-8889-C61F16899DB5}">
      <dgm:prSet phldrT="[Tekst]" custT="1"/>
      <dgm:spPr/>
      <dgm:t>
        <a:bodyPr/>
        <a:lstStyle/>
        <a:p>
          <a:pPr algn="just"/>
          <a:r>
            <a:rPr lang="pl-PL" sz="2000" dirty="0" smtClean="0"/>
            <a:t>Absolwenci tej specjalności posiadają wiedzę z zakresu nowoczesnych metod analizy chemicznej, takich jak spektroskopia, chromatografia, elektrochemia, oraz analizy i oceny jakości surowców, produktów przemysłowych, wód, powietrza, gleby i innych komponentów środowiskowych. </a:t>
          </a:r>
          <a:endParaRPr lang="pl-PL" sz="2000" dirty="0"/>
        </a:p>
      </dgm:t>
    </dgm:pt>
    <dgm:pt modelId="{A14FF992-A171-4D5A-9740-1657BB0ABB84}" type="parTrans" cxnId="{AC5E79C5-AFCE-47B2-86ED-7CDD8D7B68CC}">
      <dgm:prSet/>
      <dgm:spPr/>
      <dgm:t>
        <a:bodyPr/>
        <a:lstStyle/>
        <a:p>
          <a:endParaRPr lang="pl-PL"/>
        </a:p>
      </dgm:t>
    </dgm:pt>
    <dgm:pt modelId="{75CA9495-9D90-4A00-B842-014BEAF4B2D0}" type="sibTrans" cxnId="{AC5E79C5-AFCE-47B2-86ED-7CDD8D7B68CC}">
      <dgm:prSet/>
      <dgm:spPr/>
      <dgm:t>
        <a:bodyPr/>
        <a:lstStyle/>
        <a:p>
          <a:endParaRPr lang="pl-PL"/>
        </a:p>
      </dgm:t>
    </dgm:pt>
    <dgm:pt modelId="{2334A42C-C6A2-4AFA-9201-C2D6F63DDE03}">
      <dgm:prSet custT="1"/>
      <dgm:spPr/>
      <dgm:t>
        <a:bodyPr/>
        <a:lstStyle/>
        <a:p>
          <a:r>
            <a:rPr lang="pl-PL" sz="2000" dirty="0" smtClean="0"/>
            <a:t>Dzięki tym umiejętnościom, potrafią  wykrywać zanieczyszczenia, oceniać bezpieczeństwo produktów, a także monitorować wpływ działalności przemysłowej na środowisko</a:t>
          </a:r>
          <a:r>
            <a:rPr lang="pl-PL" sz="2200" dirty="0" smtClean="0"/>
            <a:t>.</a:t>
          </a:r>
          <a:endParaRPr lang="pl-PL" sz="2200" dirty="0"/>
        </a:p>
      </dgm:t>
    </dgm:pt>
    <dgm:pt modelId="{99EBA2C2-139D-4B6D-ADC3-440FDB6CB11F}" type="parTrans" cxnId="{8C0572F8-E949-4616-80F7-F66ACD3DD0B8}">
      <dgm:prSet/>
      <dgm:spPr/>
      <dgm:t>
        <a:bodyPr/>
        <a:lstStyle/>
        <a:p>
          <a:endParaRPr lang="pl-PL"/>
        </a:p>
      </dgm:t>
    </dgm:pt>
    <dgm:pt modelId="{5193B219-EA03-4144-91B2-FE6C680F8A56}" type="sibTrans" cxnId="{8C0572F8-E949-4616-80F7-F66ACD3DD0B8}">
      <dgm:prSet/>
      <dgm:spPr/>
      <dgm:t>
        <a:bodyPr/>
        <a:lstStyle/>
        <a:p>
          <a:endParaRPr lang="pl-PL"/>
        </a:p>
      </dgm:t>
    </dgm:pt>
    <dgm:pt modelId="{01F93AF6-362E-41B9-AE75-790308B15C80}" type="pres">
      <dgm:prSet presAssocID="{FB9C1754-C12C-490E-9890-630517E3ECED}" presName="CompostProcess" presStyleCnt="0">
        <dgm:presLayoutVars>
          <dgm:dir/>
          <dgm:resizeHandles val="exact"/>
        </dgm:presLayoutVars>
      </dgm:prSet>
      <dgm:spPr/>
    </dgm:pt>
    <dgm:pt modelId="{62AFC83D-3C1D-4CB1-858B-94B5FF612B24}" type="pres">
      <dgm:prSet presAssocID="{FB9C1754-C12C-490E-9890-630517E3ECED}" presName="arrow" presStyleLbl="bgShp" presStyleIdx="0" presStyleCnt="1" custLinFactNeighborX="827" custLinFactNeighborY="-51242"/>
      <dgm:spPr/>
    </dgm:pt>
    <dgm:pt modelId="{F3EA4DC6-8C0A-4C21-9B6A-AED1D422C5A7}" type="pres">
      <dgm:prSet presAssocID="{FB9C1754-C12C-490E-9890-630517E3ECED}" presName="linearProcess" presStyleCnt="0"/>
      <dgm:spPr/>
    </dgm:pt>
    <dgm:pt modelId="{19547E00-79D3-412D-B35B-7CC3A77B04A2}" type="pres">
      <dgm:prSet presAssocID="{A5B78DBE-908F-4DDA-8889-C61F16899DB5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DBFC105-6E40-42B2-B2B7-30DEED012A91}" type="pres">
      <dgm:prSet presAssocID="{75CA9495-9D90-4A00-B842-014BEAF4B2D0}" presName="sibTrans" presStyleCnt="0"/>
      <dgm:spPr/>
    </dgm:pt>
    <dgm:pt modelId="{79F6C1B1-2B5C-4295-AD9C-7FA2FB2E4205}" type="pres">
      <dgm:prSet presAssocID="{2334A42C-C6A2-4AFA-9201-C2D6F63DDE03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C0572F8-E949-4616-80F7-F66ACD3DD0B8}" srcId="{FB9C1754-C12C-490E-9890-630517E3ECED}" destId="{2334A42C-C6A2-4AFA-9201-C2D6F63DDE03}" srcOrd="1" destOrd="0" parTransId="{99EBA2C2-139D-4B6D-ADC3-440FDB6CB11F}" sibTransId="{5193B219-EA03-4144-91B2-FE6C680F8A56}"/>
    <dgm:cxn modelId="{7762A10A-9BDC-44B5-A614-21C3112164F4}" type="presOf" srcId="{2334A42C-C6A2-4AFA-9201-C2D6F63DDE03}" destId="{79F6C1B1-2B5C-4295-AD9C-7FA2FB2E4205}" srcOrd="0" destOrd="0" presId="urn:microsoft.com/office/officeart/2005/8/layout/hProcess9"/>
    <dgm:cxn modelId="{4DEE67ED-34EE-4029-8ECA-D295B3932211}" type="presOf" srcId="{A5B78DBE-908F-4DDA-8889-C61F16899DB5}" destId="{19547E00-79D3-412D-B35B-7CC3A77B04A2}" srcOrd="0" destOrd="0" presId="urn:microsoft.com/office/officeart/2005/8/layout/hProcess9"/>
    <dgm:cxn modelId="{AC5E79C5-AFCE-47B2-86ED-7CDD8D7B68CC}" srcId="{FB9C1754-C12C-490E-9890-630517E3ECED}" destId="{A5B78DBE-908F-4DDA-8889-C61F16899DB5}" srcOrd="0" destOrd="0" parTransId="{A14FF992-A171-4D5A-9740-1657BB0ABB84}" sibTransId="{75CA9495-9D90-4A00-B842-014BEAF4B2D0}"/>
    <dgm:cxn modelId="{2C725397-7560-4DD6-B88D-003B20751EC7}" type="presOf" srcId="{FB9C1754-C12C-490E-9890-630517E3ECED}" destId="{01F93AF6-362E-41B9-AE75-790308B15C80}" srcOrd="0" destOrd="0" presId="urn:microsoft.com/office/officeart/2005/8/layout/hProcess9"/>
    <dgm:cxn modelId="{CA6A04BF-DB4E-4AAB-883A-9B7C73FEEA37}" type="presParOf" srcId="{01F93AF6-362E-41B9-AE75-790308B15C80}" destId="{62AFC83D-3C1D-4CB1-858B-94B5FF612B24}" srcOrd="0" destOrd="0" presId="urn:microsoft.com/office/officeart/2005/8/layout/hProcess9"/>
    <dgm:cxn modelId="{7F985065-0D94-445C-937F-5B28C9B50F79}" type="presParOf" srcId="{01F93AF6-362E-41B9-AE75-790308B15C80}" destId="{F3EA4DC6-8C0A-4C21-9B6A-AED1D422C5A7}" srcOrd="1" destOrd="0" presId="urn:microsoft.com/office/officeart/2005/8/layout/hProcess9"/>
    <dgm:cxn modelId="{DAA1D149-3674-4340-8F8A-0B5BA4BD35E5}" type="presParOf" srcId="{F3EA4DC6-8C0A-4C21-9B6A-AED1D422C5A7}" destId="{19547E00-79D3-412D-B35B-7CC3A77B04A2}" srcOrd="0" destOrd="0" presId="urn:microsoft.com/office/officeart/2005/8/layout/hProcess9"/>
    <dgm:cxn modelId="{88DE71F6-50A5-4002-B0CA-96EDC34B1D39}" type="presParOf" srcId="{F3EA4DC6-8C0A-4C21-9B6A-AED1D422C5A7}" destId="{CDBFC105-6E40-42B2-B2B7-30DEED012A91}" srcOrd="1" destOrd="0" presId="urn:microsoft.com/office/officeart/2005/8/layout/hProcess9"/>
    <dgm:cxn modelId="{7F5E2E83-6A10-49E5-8B81-1F43452503FA}" type="presParOf" srcId="{F3EA4DC6-8C0A-4C21-9B6A-AED1D422C5A7}" destId="{79F6C1B1-2B5C-4295-AD9C-7FA2FB2E4205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1FDE28-310E-40B7-ABBA-E57D705772D9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1AE129E5-DA87-45DB-A82D-A460B52ECBBF}">
      <dgm:prSet custT="1"/>
      <dgm:spPr/>
      <dgm:t>
        <a:bodyPr/>
        <a:lstStyle/>
        <a:p>
          <a:r>
            <a:rPr lang="pl-PL" sz="2000" dirty="0" smtClean="0"/>
            <a:t>Laboratoria badawcze i rozwojowe</a:t>
          </a:r>
        </a:p>
      </dgm:t>
    </dgm:pt>
    <dgm:pt modelId="{41120F67-2A01-4389-914F-A81DD90CCDE6}" type="parTrans" cxnId="{66D18249-A81D-4408-88C5-83ACFD9D23CC}">
      <dgm:prSet/>
      <dgm:spPr/>
      <dgm:t>
        <a:bodyPr/>
        <a:lstStyle/>
        <a:p>
          <a:endParaRPr lang="pl-PL"/>
        </a:p>
      </dgm:t>
    </dgm:pt>
    <dgm:pt modelId="{5A87C5E3-71D1-4312-95B2-06409001BADD}" type="sibTrans" cxnId="{66D18249-A81D-4408-88C5-83ACFD9D23CC}">
      <dgm:prSet/>
      <dgm:spPr/>
      <dgm:t>
        <a:bodyPr/>
        <a:lstStyle/>
        <a:p>
          <a:endParaRPr lang="pl-PL"/>
        </a:p>
      </dgm:t>
    </dgm:pt>
    <dgm:pt modelId="{2F94BB10-C966-45B6-98E6-438F58A02280}">
      <dgm:prSet custT="1"/>
      <dgm:spPr/>
      <dgm:t>
        <a:bodyPr/>
        <a:lstStyle/>
        <a:p>
          <a:r>
            <a:rPr lang="pl-PL" sz="2000" dirty="0" smtClean="0"/>
            <a:t>Ochrona środowiska/BHP</a:t>
          </a:r>
        </a:p>
      </dgm:t>
    </dgm:pt>
    <dgm:pt modelId="{0A0D7D3D-AFA1-4D78-90D2-5A2CACAAE397}" type="parTrans" cxnId="{6CA2FD1C-685D-497A-B878-42FB72F90EB5}">
      <dgm:prSet/>
      <dgm:spPr/>
      <dgm:t>
        <a:bodyPr/>
        <a:lstStyle/>
        <a:p>
          <a:endParaRPr lang="pl-PL"/>
        </a:p>
      </dgm:t>
    </dgm:pt>
    <dgm:pt modelId="{CF52BEA7-9EB4-4018-8E86-E37D11FA8A7A}" type="sibTrans" cxnId="{6CA2FD1C-685D-497A-B878-42FB72F90EB5}">
      <dgm:prSet/>
      <dgm:spPr/>
      <dgm:t>
        <a:bodyPr/>
        <a:lstStyle/>
        <a:p>
          <a:endParaRPr lang="pl-PL"/>
        </a:p>
      </dgm:t>
    </dgm:pt>
    <dgm:pt modelId="{5BC09358-869C-45D9-9A89-1E9E28F8F05C}">
      <dgm:prSet custT="1"/>
      <dgm:spPr/>
      <dgm:t>
        <a:bodyPr/>
        <a:lstStyle/>
        <a:p>
          <a:r>
            <a:rPr lang="pl-PL" sz="2000" dirty="0" smtClean="0"/>
            <a:t>Szkoły</a:t>
          </a:r>
          <a:endParaRPr lang="pl-PL" sz="2000" dirty="0"/>
        </a:p>
      </dgm:t>
    </dgm:pt>
    <dgm:pt modelId="{5BFA3132-AA94-4B6D-9230-18EB5B2E7471}" type="parTrans" cxnId="{5C5F049D-AABD-4524-99F3-67F1F6087D72}">
      <dgm:prSet/>
      <dgm:spPr/>
      <dgm:t>
        <a:bodyPr/>
        <a:lstStyle/>
        <a:p>
          <a:endParaRPr lang="pl-PL"/>
        </a:p>
      </dgm:t>
    </dgm:pt>
    <dgm:pt modelId="{574D294E-350E-46DE-B46A-C9F323A58DE9}" type="sibTrans" cxnId="{5C5F049D-AABD-4524-99F3-67F1F6087D72}">
      <dgm:prSet/>
      <dgm:spPr/>
      <dgm:t>
        <a:bodyPr/>
        <a:lstStyle/>
        <a:p>
          <a:endParaRPr lang="pl-PL"/>
        </a:p>
      </dgm:t>
    </dgm:pt>
    <dgm:pt modelId="{ACC37B67-8A87-4C18-8672-FD20476C4F48}">
      <dgm:prSet custT="1"/>
      <dgm:spPr/>
      <dgm:t>
        <a:bodyPr/>
        <a:lstStyle/>
        <a:p>
          <a:r>
            <a:rPr lang="pl-PL" sz="2000" dirty="0" smtClean="0"/>
            <a:t>Studia II stopnia, doktoranckie </a:t>
          </a:r>
        </a:p>
      </dgm:t>
    </dgm:pt>
    <dgm:pt modelId="{9E85F388-26B7-43ED-A621-A582655EC268}" type="parTrans" cxnId="{EDC88854-1DF6-4F9C-A7A2-904DBBDCB4DC}">
      <dgm:prSet/>
      <dgm:spPr/>
      <dgm:t>
        <a:bodyPr/>
        <a:lstStyle/>
        <a:p>
          <a:endParaRPr lang="pl-PL"/>
        </a:p>
      </dgm:t>
    </dgm:pt>
    <dgm:pt modelId="{5C31AB17-FA12-4CA3-A00C-658FE044E5ED}" type="sibTrans" cxnId="{EDC88854-1DF6-4F9C-A7A2-904DBBDCB4DC}">
      <dgm:prSet/>
      <dgm:spPr/>
      <dgm:t>
        <a:bodyPr/>
        <a:lstStyle/>
        <a:p>
          <a:endParaRPr lang="pl-PL"/>
        </a:p>
      </dgm:t>
    </dgm:pt>
    <dgm:pt modelId="{FB457D37-5090-4302-B5FC-39936E8E6E60}">
      <dgm:prSet phldrT="[Tekst]" custT="1"/>
      <dgm:spPr/>
      <dgm:t>
        <a:bodyPr/>
        <a:lstStyle/>
        <a:p>
          <a:r>
            <a:rPr lang="pl-PL" sz="2000" smtClean="0"/>
            <a:t>Laboratoria przemysłowe </a:t>
          </a:r>
          <a:endParaRPr lang="pl-PL" sz="2000" dirty="0" smtClean="0"/>
        </a:p>
      </dgm:t>
    </dgm:pt>
    <dgm:pt modelId="{482A5020-2322-4DBC-BE19-490614CF1930}" type="parTrans" cxnId="{8748F6E9-6375-458C-AC6A-E2202F3AA677}">
      <dgm:prSet/>
      <dgm:spPr/>
      <dgm:t>
        <a:bodyPr/>
        <a:lstStyle/>
        <a:p>
          <a:endParaRPr lang="pl-PL"/>
        </a:p>
      </dgm:t>
    </dgm:pt>
    <dgm:pt modelId="{A0EEA6C0-2207-415C-8A70-F34E86C17EF0}" type="sibTrans" cxnId="{8748F6E9-6375-458C-AC6A-E2202F3AA677}">
      <dgm:prSet/>
      <dgm:spPr/>
      <dgm:t>
        <a:bodyPr/>
        <a:lstStyle/>
        <a:p>
          <a:endParaRPr lang="pl-PL"/>
        </a:p>
      </dgm:t>
    </dgm:pt>
    <dgm:pt modelId="{C6F123C3-B488-4905-AF0D-E37503A18594}" type="pres">
      <dgm:prSet presAssocID="{951FDE28-310E-40B7-ABBA-E57D705772D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2CA6CBDD-E01D-4E3D-92EB-6FBCE3556ABA}" type="pres">
      <dgm:prSet presAssocID="{951FDE28-310E-40B7-ABBA-E57D705772D9}" presName="Name1" presStyleCnt="0"/>
      <dgm:spPr/>
    </dgm:pt>
    <dgm:pt modelId="{D123EF5A-9381-4FAA-8126-0F9BA099747B}" type="pres">
      <dgm:prSet presAssocID="{951FDE28-310E-40B7-ABBA-E57D705772D9}" presName="cycle" presStyleCnt="0"/>
      <dgm:spPr/>
    </dgm:pt>
    <dgm:pt modelId="{DB2B8323-43D1-4B88-B5D2-657E44A3AEB2}" type="pres">
      <dgm:prSet presAssocID="{951FDE28-310E-40B7-ABBA-E57D705772D9}" presName="srcNode" presStyleLbl="node1" presStyleIdx="0" presStyleCnt="5"/>
      <dgm:spPr/>
    </dgm:pt>
    <dgm:pt modelId="{291D63AB-815A-4A05-B6FE-BADE7D47E4DA}" type="pres">
      <dgm:prSet presAssocID="{951FDE28-310E-40B7-ABBA-E57D705772D9}" presName="conn" presStyleLbl="parChTrans1D2" presStyleIdx="0" presStyleCnt="1"/>
      <dgm:spPr/>
      <dgm:t>
        <a:bodyPr/>
        <a:lstStyle/>
        <a:p>
          <a:endParaRPr lang="pl-PL"/>
        </a:p>
      </dgm:t>
    </dgm:pt>
    <dgm:pt modelId="{A40E7631-5452-4BFE-8631-B9A6C5F2CCCB}" type="pres">
      <dgm:prSet presAssocID="{951FDE28-310E-40B7-ABBA-E57D705772D9}" presName="extraNode" presStyleLbl="node1" presStyleIdx="0" presStyleCnt="5"/>
      <dgm:spPr/>
    </dgm:pt>
    <dgm:pt modelId="{E8AF06EE-B544-467F-907F-F613C9D98997}" type="pres">
      <dgm:prSet presAssocID="{951FDE28-310E-40B7-ABBA-E57D705772D9}" presName="dstNode" presStyleLbl="node1" presStyleIdx="0" presStyleCnt="5"/>
      <dgm:spPr/>
    </dgm:pt>
    <dgm:pt modelId="{EAAC5335-27DC-4AE7-86A8-B1A19090FA74}" type="pres">
      <dgm:prSet presAssocID="{ACC37B67-8A87-4C18-8672-FD20476C4F4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BE2E20-D117-4945-B656-97396A6A8721}" type="pres">
      <dgm:prSet presAssocID="{ACC37B67-8A87-4C18-8672-FD20476C4F48}" presName="accent_1" presStyleCnt="0"/>
      <dgm:spPr/>
    </dgm:pt>
    <dgm:pt modelId="{24FEC957-7035-4D3A-B71C-1294DCD75A19}" type="pres">
      <dgm:prSet presAssocID="{ACC37B67-8A87-4C18-8672-FD20476C4F48}" presName="accentRepeatNode" presStyleLbl="solidFgAcc1" presStyleIdx="0" presStyleCnt="5"/>
      <dgm:spPr/>
    </dgm:pt>
    <dgm:pt modelId="{44405C68-3DA5-466A-B512-752A794F0E81}" type="pres">
      <dgm:prSet presAssocID="{FB457D37-5090-4302-B5FC-39936E8E6E6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694249A-47B6-4DEA-AA55-E299EFAC21FA}" type="pres">
      <dgm:prSet presAssocID="{FB457D37-5090-4302-B5FC-39936E8E6E60}" presName="accent_2" presStyleCnt="0"/>
      <dgm:spPr/>
    </dgm:pt>
    <dgm:pt modelId="{FE5AA998-4019-4A63-AD82-094CBBACFB80}" type="pres">
      <dgm:prSet presAssocID="{FB457D37-5090-4302-B5FC-39936E8E6E60}" presName="accentRepeatNode" presStyleLbl="solidFgAcc1" presStyleIdx="1" presStyleCnt="5"/>
      <dgm:spPr/>
    </dgm:pt>
    <dgm:pt modelId="{D242CB41-82F3-4CB6-8FCB-6819CC06707D}" type="pres">
      <dgm:prSet presAssocID="{1AE129E5-DA87-45DB-A82D-A460B52ECBB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E92ACC2-34CB-45DC-8D30-FC74C5089E29}" type="pres">
      <dgm:prSet presAssocID="{1AE129E5-DA87-45DB-A82D-A460B52ECBBF}" presName="accent_3" presStyleCnt="0"/>
      <dgm:spPr/>
    </dgm:pt>
    <dgm:pt modelId="{2A1000F3-41C6-440A-B73B-635F19BD7E01}" type="pres">
      <dgm:prSet presAssocID="{1AE129E5-DA87-45DB-A82D-A460B52ECBBF}" presName="accentRepeatNode" presStyleLbl="solidFgAcc1" presStyleIdx="2" presStyleCnt="5"/>
      <dgm:spPr/>
    </dgm:pt>
    <dgm:pt modelId="{0FC88F83-A655-4017-ACE5-1C082485B145}" type="pres">
      <dgm:prSet presAssocID="{2F94BB10-C966-45B6-98E6-438F58A0228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E576587-28DD-4432-887A-E1712CC9AE8D}" type="pres">
      <dgm:prSet presAssocID="{2F94BB10-C966-45B6-98E6-438F58A02280}" presName="accent_4" presStyleCnt="0"/>
      <dgm:spPr/>
    </dgm:pt>
    <dgm:pt modelId="{584BAC28-7833-416E-80EC-DEFA436A2B80}" type="pres">
      <dgm:prSet presAssocID="{2F94BB10-C966-45B6-98E6-438F58A02280}" presName="accentRepeatNode" presStyleLbl="solidFgAcc1" presStyleIdx="3" presStyleCnt="5"/>
      <dgm:spPr/>
    </dgm:pt>
    <dgm:pt modelId="{63966198-DD79-4AF1-B141-731AABE81ABF}" type="pres">
      <dgm:prSet presAssocID="{5BC09358-869C-45D9-9A89-1E9E28F8F05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B988F9B-3F83-44A9-AE21-7F4DF3279197}" type="pres">
      <dgm:prSet presAssocID="{5BC09358-869C-45D9-9A89-1E9E28F8F05C}" presName="accent_5" presStyleCnt="0"/>
      <dgm:spPr/>
    </dgm:pt>
    <dgm:pt modelId="{795D1E3C-1A29-4362-986F-BB35849AB467}" type="pres">
      <dgm:prSet presAssocID="{5BC09358-869C-45D9-9A89-1E9E28F8F05C}" presName="accentRepeatNode" presStyleLbl="solidFgAcc1" presStyleIdx="4" presStyleCnt="5"/>
      <dgm:spPr/>
    </dgm:pt>
  </dgm:ptLst>
  <dgm:cxnLst>
    <dgm:cxn modelId="{DB36E2E5-6D7C-4DEC-80E9-6E6532E84BD7}" type="presOf" srcId="{ACC37B67-8A87-4C18-8672-FD20476C4F48}" destId="{EAAC5335-27DC-4AE7-86A8-B1A19090FA74}" srcOrd="0" destOrd="0" presId="urn:microsoft.com/office/officeart/2008/layout/VerticalCurvedList"/>
    <dgm:cxn modelId="{66D18249-A81D-4408-88C5-83ACFD9D23CC}" srcId="{951FDE28-310E-40B7-ABBA-E57D705772D9}" destId="{1AE129E5-DA87-45DB-A82D-A460B52ECBBF}" srcOrd="2" destOrd="0" parTransId="{41120F67-2A01-4389-914F-A81DD90CCDE6}" sibTransId="{5A87C5E3-71D1-4312-95B2-06409001BADD}"/>
    <dgm:cxn modelId="{EDC88854-1DF6-4F9C-A7A2-904DBBDCB4DC}" srcId="{951FDE28-310E-40B7-ABBA-E57D705772D9}" destId="{ACC37B67-8A87-4C18-8672-FD20476C4F48}" srcOrd="0" destOrd="0" parTransId="{9E85F388-26B7-43ED-A621-A582655EC268}" sibTransId="{5C31AB17-FA12-4CA3-A00C-658FE044E5ED}"/>
    <dgm:cxn modelId="{5C5F049D-AABD-4524-99F3-67F1F6087D72}" srcId="{951FDE28-310E-40B7-ABBA-E57D705772D9}" destId="{5BC09358-869C-45D9-9A89-1E9E28F8F05C}" srcOrd="4" destOrd="0" parTransId="{5BFA3132-AA94-4B6D-9230-18EB5B2E7471}" sibTransId="{574D294E-350E-46DE-B46A-C9F323A58DE9}"/>
    <dgm:cxn modelId="{120FB3A0-3713-46C7-AA70-0C48512AE2A4}" type="presOf" srcId="{2F94BB10-C966-45B6-98E6-438F58A02280}" destId="{0FC88F83-A655-4017-ACE5-1C082485B145}" srcOrd="0" destOrd="0" presId="urn:microsoft.com/office/officeart/2008/layout/VerticalCurvedList"/>
    <dgm:cxn modelId="{A9762979-BC30-4F6E-AD5A-7499B7A6A5B1}" type="presOf" srcId="{1AE129E5-DA87-45DB-A82D-A460B52ECBBF}" destId="{D242CB41-82F3-4CB6-8FCB-6819CC06707D}" srcOrd="0" destOrd="0" presId="urn:microsoft.com/office/officeart/2008/layout/VerticalCurvedList"/>
    <dgm:cxn modelId="{BEB9C31E-31F3-4BB3-91BB-4B62E467F842}" type="presOf" srcId="{951FDE28-310E-40B7-ABBA-E57D705772D9}" destId="{C6F123C3-B488-4905-AF0D-E37503A18594}" srcOrd="0" destOrd="0" presId="urn:microsoft.com/office/officeart/2008/layout/VerticalCurvedList"/>
    <dgm:cxn modelId="{8748F6E9-6375-458C-AC6A-E2202F3AA677}" srcId="{951FDE28-310E-40B7-ABBA-E57D705772D9}" destId="{FB457D37-5090-4302-B5FC-39936E8E6E60}" srcOrd="1" destOrd="0" parTransId="{482A5020-2322-4DBC-BE19-490614CF1930}" sibTransId="{A0EEA6C0-2207-415C-8A70-F34E86C17EF0}"/>
    <dgm:cxn modelId="{4203F72E-49E5-4350-8790-AF71A3761ED1}" type="presOf" srcId="{5BC09358-869C-45D9-9A89-1E9E28F8F05C}" destId="{63966198-DD79-4AF1-B141-731AABE81ABF}" srcOrd="0" destOrd="0" presId="urn:microsoft.com/office/officeart/2008/layout/VerticalCurvedList"/>
    <dgm:cxn modelId="{028F78E3-14F0-4CAE-A473-AB9D2AD4E254}" type="presOf" srcId="{5C31AB17-FA12-4CA3-A00C-658FE044E5ED}" destId="{291D63AB-815A-4A05-B6FE-BADE7D47E4DA}" srcOrd="0" destOrd="0" presId="urn:microsoft.com/office/officeart/2008/layout/VerticalCurvedList"/>
    <dgm:cxn modelId="{6CA2FD1C-685D-497A-B878-42FB72F90EB5}" srcId="{951FDE28-310E-40B7-ABBA-E57D705772D9}" destId="{2F94BB10-C966-45B6-98E6-438F58A02280}" srcOrd="3" destOrd="0" parTransId="{0A0D7D3D-AFA1-4D78-90D2-5A2CACAAE397}" sibTransId="{CF52BEA7-9EB4-4018-8E86-E37D11FA8A7A}"/>
    <dgm:cxn modelId="{92AA6F13-278D-45BA-BF2A-5E5496D0EBDA}" type="presOf" srcId="{FB457D37-5090-4302-B5FC-39936E8E6E60}" destId="{44405C68-3DA5-466A-B512-752A794F0E81}" srcOrd="0" destOrd="0" presId="urn:microsoft.com/office/officeart/2008/layout/VerticalCurvedList"/>
    <dgm:cxn modelId="{C5770C35-4FB8-4DC4-A8C1-D78DCE5BE631}" type="presParOf" srcId="{C6F123C3-B488-4905-AF0D-E37503A18594}" destId="{2CA6CBDD-E01D-4E3D-92EB-6FBCE3556ABA}" srcOrd="0" destOrd="0" presId="urn:microsoft.com/office/officeart/2008/layout/VerticalCurvedList"/>
    <dgm:cxn modelId="{3CE65097-03A8-4D89-B0D9-4F83974A8D7A}" type="presParOf" srcId="{2CA6CBDD-E01D-4E3D-92EB-6FBCE3556ABA}" destId="{D123EF5A-9381-4FAA-8126-0F9BA099747B}" srcOrd="0" destOrd="0" presId="urn:microsoft.com/office/officeart/2008/layout/VerticalCurvedList"/>
    <dgm:cxn modelId="{15F9BF84-AB16-481F-82EF-FD79C3D4A631}" type="presParOf" srcId="{D123EF5A-9381-4FAA-8126-0F9BA099747B}" destId="{DB2B8323-43D1-4B88-B5D2-657E44A3AEB2}" srcOrd="0" destOrd="0" presId="urn:microsoft.com/office/officeart/2008/layout/VerticalCurvedList"/>
    <dgm:cxn modelId="{5ABF9722-EA35-4314-B6E3-0DD34843CFB1}" type="presParOf" srcId="{D123EF5A-9381-4FAA-8126-0F9BA099747B}" destId="{291D63AB-815A-4A05-B6FE-BADE7D47E4DA}" srcOrd="1" destOrd="0" presId="urn:microsoft.com/office/officeart/2008/layout/VerticalCurvedList"/>
    <dgm:cxn modelId="{742C5BB5-4977-424E-A23D-AB796C92BA17}" type="presParOf" srcId="{D123EF5A-9381-4FAA-8126-0F9BA099747B}" destId="{A40E7631-5452-4BFE-8631-B9A6C5F2CCCB}" srcOrd="2" destOrd="0" presId="urn:microsoft.com/office/officeart/2008/layout/VerticalCurvedList"/>
    <dgm:cxn modelId="{C4B0BE03-C89A-443B-A590-AFF752E3D11D}" type="presParOf" srcId="{D123EF5A-9381-4FAA-8126-0F9BA099747B}" destId="{E8AF06EE-B544-467F-907F-F613C9D98997}" srcOrd="3" destOrd="0" presId="urn:microsoft.com/office/officeart/2008/layout/VerticalCurvedList"/>
    <dgm:cxn modelId="{97906944-2660-4398-8435-815184DBF24B}" type="presParOf" srcId="{2CA6CBDD-E01D-4E3D-92EB-6FBCE3556ABA}" destId="{EAAC5335-27DC-4AE7-86A8-B1A19090FA74}" srcOrd="1" destOrd="0" presId="urn:microsoft.com/office/officeart/2008/layout/VerticalCurvedList"/>
    <dgm:cxn modelId="{8320CAAB-E028-4FA9-AC61-A1E1D587AF00}" type="presParOf" srcId="{2CA6CBDD-E01D-4E3D-92EB-6FBCE3556ABA}" destId="{70BE2E20-D117-4945-B656-97396A6A8721}" srcOrd="2" destOrd="0" presId="urn:microsoft.com/office/officeart/2008/layout/VerticalCurvedList"/>
    <dgm:cxn modelId="{A02EDA2A-BB5D-4B0B-B80B-44088B4472A4}" type="presParOf" srcId="{70BE2E20-D117-4945-B656-97396A6A8721}" destId="{24FEC957-7035-4D3A-B71C-1294DCD75A19}" srcOrd="0" destOrd="0" presId="urn:microsoft.com/office/officeart/2008/layout/VerticalCurvedList"/>
    <dgm:cxn modelId="{75EAF3E9-AB57-4D4B-B237-5C4011BE82F5}" type="presParOf" srcId="{2CA6CBDD-E01D-4E3D-92EB-6FBCE3556ABA}" destId="{44405C68-3DA5-466A-B512-752A794F0E81}" srcOrd="3" destOrd="0" presId="urn:microsoft.com/office/officeart/2008/layout/VerticalCurvedList"/>
    <dgm:cxn modelId="{A16D4A90-9A70-43E7-B65F-1586FD34845A}" type="presParOf" srcId="{2CA6CBDD-E01D-4E3D-92EB-6FBCE3556ABA}" destId="{4694249A-47B6-4DEA-AA55-E299EFAC21FA}" srcOrd="4" destOrd="0" presId="urn:microsoft.com/office/officeart/2008/layout/VerticalCurvedList"/>
    <dgm:cxn modelId="{C1BD3354-9CD2-4EE0-B1BF-7F31404833A2}" type="presParOf" srcId="{4694249A-47B6-4DEA-AA55-E299EFAC21FA}" destId="{FE5AA998-4019-4A63-AD82-094CBBACFB80}" srcOrd="0" destOrd="0" presId="urn:microsoft.com/office/officeart/2008/layout/VerticalCurvedList"/>
    <dgm:cxn modelId="{F93728B6-6AD2-4303-BB94-BD435746EB62}" type="presParOf" srcId="{2CA6CBDD-E01D-4E3D-92EB-6FBCE3556ABA}" destId="{D242CB41-82F3-4CB6-8FCB-6819CC06707D}" srcOrd="5" destOrd="0" presId="urn:microsoft.com/office/officeart/2008/layout/VerticalCurvedList"/>
    <dgm:cxn modelId="{B1925C48-D4DB-46FD-9A89-EF87D2DC5437}" type="presParOf" srcId="{2CA6CBDD-E01D-4E3D-92EB-6FBCE3556ABA}" destId="{5E92ACC2-34CB-45DC-8D30-FC74C5089E29}" srcOrd="6" destOrd="0" presId="urn:microsoft.com/office/officeart/2008/layout/VerticalCurvedList"/>
    <dgm:cxn modelId="{940615C1-2841-456E-B95E-6A466F110E94}" type="presParOf" srcId="{5E92ACC2-34CB-45DC-8D30-FC74C5089E29}" destId="{2A1000F3-41C6-440A-B73B-635F19BD7E01}" srcOrd="0" destOrd="0" presId="urn:microsoft.com/office/officeart/2008/layout/VerticalCurvedList"/>
    <dgm:cxn modelId="{318D94E4-B6DC-4C07-AB0F-206251D90B9F}" type="presParOf" srcId="{2CA6CBDD-E01D-4E3D-92EB-6FBCE3556ABA}" destId="{0FC88F83-A655-4017-ACE5-1C082485B145}" srcOrd="7" destOrd="0" presId="urn:microsoft.com/office/officeart/2008/layout/VerticalCurvedList"/>
    <dgm:cxn modelId="{5FF502B8-0A49-4919-B32E-5CEE25ACF523}" type="presParOf" srcId="{2CA6CBDD-E01D-4E3D-92EB-6FBCE3556ABA}" destId="{4E576587-28DD-4432-887A-E1712CC9AE8D}" srcOrd="8" destOrd="0" presId="urn:microsoft.com/office/officeart/2008/layout/VerticalCurvedList"/>
    <dgm:cxn modelId="{A27AE54D-7537-47D8-B055-06B8B74854F3}" type="presParOf" srcId="{4E576587-28DD-4432-887A-E1712CC9AE8D}" destId="{584BAC28-7833-416E-80EC-DEFA436A2B80}" srcOrd="0" destOrd="0" presId="urn:microsoft.com/office/officeart/2008/layout/VerticalCurvedList"/>
    <dgm:cxn modelId="{03C5F1B2-C731-4E99-92AE-600205A17AEE}" type="presParOf" srcId="{2CA6CBDD-E01D-4E3D-92EB-6FBCE3556ABA}" destId="{63966198-DD79-4AF1-B141-731AABE81ABF}" srcOrd="9" destOrd="0" presId="urn:microsoft.com/office/officeart/2008/layout/VerticalCurvedList"/>
    <dgm:cxn modelId="{134C32CE-C067-49B6-8812-5A225CE3437F}" type="presParOf" srcId="{2CA6CBDD-E01D-4E3D-92EB-6FBCE3556ABA}" destId="{EB988F9B-3F83-44A9-AE21-7F4DF3279197}" srcOrd="10" destOrd="0" presId="urn:microsoft.com/office/officeart/2008/layout/VerticalCurvedList"/>
    <dgm:cxn modelId="{79DFA27B-BD22-4A06-B4FD-0150F1918E38}" type="presParOf" srcId="{EB988F9B-3F83-44A9-AE21-7F4DF3279197}" destId="{795D1E3C-1A29-4362-986F-BB35849AB46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0F3578-05D0-4169-A106-4DD628A3B130}" type="doc">
      <dgm:prSet loTypeId="urn:microsoft.com/office/officeart/2005/8/layout/arrow4" loCatId="process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pl-PL"/>
        </a:p>
      </dgm:t>
    </dgm:pt>
    <dgm:pt modelId="{C7A91635-F217-41ED-90BB-209D797C2D06}">
      <dgm:prSet/>
      <dgm:spPr/>
      <dgm:t>
        <a:bodyPr/>
        <a:lstStyle/>
        <a:p>
          <a:pPr rtl="0"/>
          <a:endParaRPr lang="pl-PL" b="1" dirty="0">
            <a:solidFill>
              <a:schemeClr val="bg1"/>
            </a:solidFill>
          </a:endParaRPr>
        </a:p>
      </dgm:t>
    </dgm:pt>
    <dgm:pt modelId="{2478DB3F-FC77-41D2-A596-F425E93CD9AE}" type="parTrans" cxnId="{61D8EE91-D9E4-4751-A343-33558CA22694}">
      <dgm:prSet/>
      <dgm:spPr/>
      <dgm:t>
        <a:bodyPr/>
        <a:lstStyle/>
        <a:p>
          <a:endParaRPr lang="pl-PL"/>
        </a:p>
      </dgm:t>
    </dgm:pt>
    <dgm:pt modelId="{57FB3AEA-6796-44C4-8E23-6C1634A45FBE}" type="sibTrans" cxnId="{61D8EE91-D9E4-4751-A343-33558CA22694}">
      <dgm:prSet/>
      <dgm:spPr/>
      <dgm:t>
        <a:bodyPr/>
        <a:lstStyle/>
        <a:p>
          <a:endParaRPr lang="pl-PL"/>
        </a:p>
      </dgm:t>
    </dgm:pt>
    <dgm:pt modelId="{E1DA0C3D-F129-47BD-AE9D-75F2FD89B9BF}">
      <dgm:prSet/>
      <dgm:spPr/>
      <dgm:t>
        <a:bodyPr/>
        <a:lstStyle/>
        <a:p>
          <a:pPr rtl="0"/>
          <a:r>
            <a:rPr lang="pl-PL" b="1" dirty="0" err="1" smtClean="0">
              <a:solidFill>
                <a:schemeClr val="bg1"/>
              </a:solidFill>
            </a:rPr>
            <a:t>Tikkurila</a:t>
          </a:r>
          <a:r>
            <a:rPr lang="pl-PL" b="1" dirty="0" smtClean="0">
              <a:solidFill>
                <a:schemeClr val="bg1"/>
              </a:solidFill>
            </a:rPr>
            <a:t> (farby i lakiery)</a:t>
          </a:r>
          <a:endParaRPr lang="pl-PL" b="1" dirty="0">
            <a:solidFill>
              <a:schemeClr val="bg1"/>
            </a:solidFill>
          </a:endParaRPr>
        </a:p>
      </dgm:t>
    </dgm:pt>
    <dgm:pt modelId="{F5CD0F31-B856-402E-A80F-850F5778325E}" type="parTrans" cxnId="{777CCDAF-1ECE-4DD1-BCED-D1528145773B}">
      <dgm:prSet/>
      <dgm:spPr/>
      <dgm:t>
        <a:bodyPr/>
        <a:lstStyle/>
        <a:p>
          <a:endParaRPr lang="pl-PL"/>
        </a:p>
      </dgm:t>
    </dgm:pt>
    <dgm:pt modelId="{6F518D06-7673-42BA-A59E-A9E640B8F768}" type="sibTrans" cxnId="{777CCDAF-1ECE-4DD1-BCED-D1528145773B}">
      <dgm:prSet/>
      <dgm:spPr/>
      <dgm:t>
        <a:bodyPr/>
        <a:lstStyle/>
        <a:p>
          <a:endParaRPr lang="pl-PL"/>
        </a:p>
      </dgm:t>
    </dgm:pt>
    <dgm:pt modelId="{D9F49029-EA40-4BED-97F8-D221A5C4FFD8}">
      <dgm:prSet/>
      <dgm:spPr/>
      <dgm:t>
        <a:bodyPr/>
        <a:lstStyle/>
        <a:p>
          <a:pPr rtl="0"/>
          <a:r>
            <a:rPr lang="pl-PL" b="1" smtClean="0">
              <a:solidFill>
                <a:schemeClr val="bg1"/>
              </a:solidFill>
            </a:rPr>
            <a:t>Bispol (świece i znicze)</a:t>
          </a:r>
          <a:endParaRPr lang="pl-PL" b="1" dirty="0">
            <a:solidFill>
              <a:schemeClr val="bg1"/>
            </a:solidFill>
          </a:endParaRPr>
        </a:p>
      </dgm:t>
    </dgm:pt>
    <dgm:pt modelId="{71DF683E-E66A-461B-B5AC-5F4FE9018C45}" type="parTrans" cxnId="{45E901C9-91DA-4B9F-9D0A-822608319997}">
      <dgm:prSet/>
      <dgm:spPr/>
      <dgm:t>
        <a:bodyPr/>
        <a:lstStyle/>
        <a:p>
          <a:endParaRPr lang="pl-PL"/>
        </a:p>
      </dgm:t>
    </dgm:pt>
    <dgm:pt modelId="{B91E2E39-4C6A-49B7-8CA1-5D0EF76F14E5}" type="sibTrans" cxnId="{45E901C9-91DA-4B9F-9D0A-822608319997}">
      <dgm:prSet/>
      <dgm:spPr/>
      <dgm:t>
        <a:bodyPr/>
        <a:lstStyle/>
        <a:p>
          <a:endParaRPr lang="pl-PL"/>
        </a:p>
      </dgm:t>
    </dgm:pt>
    <dgm:pt modelId="{596F3D0B-E87A-4782-B931-7B397D40712F}">
      <dgm:prSet/>
      <dgm:spPr/>
      <dgm:t>
        <a:bodyPr/>
        <a:lstStyle/>
        <a:p>
          <a:pPr rtl="0"/>
          <a:r>
            <a:rPr lang="pl-PL" b="1" smtClean="0">
              <a:solidFill>
                <a:schemeClr val="bg1"/>
              </a:solidFill>
            </a:rPr>
            <a:t>Sharda Cropp (środki ochrony roślin)</a:t>
          </a:r>
          <a:endParaRPr lang="pl-PL" b="1" dirty="0">
            <a:solidFill>
              <a:schemeClr val="bg1"/>
            </a:solidFill>
          </a:endParaRPr>
        </a:p>
      </dgm:t>
    </dgm:pt>
    <dgm:pt modelId="{B880731D-5AD2-4EA8-8684-40D684D6DF00}" type="parTrans" cxnId="{456D2518-6C7E-4CBA-945B-A5A4252A073E}">
      <dgm:prSet/>
      <dgm:spPr/>
      <dgm:t>
        <a:bodyPr/>
        <a:lstStyle/>
        <a:p>
          <a:endParaRPr lang="pl-PL"/>
        </a:p>
      </dgm:t>
    </dgm:pt>
    <dgm:pt modelId="{EFE3E7C0-740E-4D39-9097-1E1938B36BE0}" type="sibTrans" cxnId="{456D2518-6C7E-4CBA-945B-A5A4252A073E}">
      <dgm:prSet/>
      <dgm:spPr/>
      <dgm:t>
        <a:bodyPr/>
        <a:lstStyle/>
        <a:p>
          <a:endParaRPr lang="pl-PL"/>
        </a:p>
      </dgm:t>
    </dgm:pt>
    <dgm:pt modelId="{74C60E3E-F56F-4689-90AA-36414E810013}">
      <dgm:prSet/>
      <dgm:spPr/>
      <dgm:t>
        <a:bodyPr/>
        <a:lstStyle/>
        <a:p>
          <a:pPr rtl="0"/>
          <a:r>
            <a:rPr lang="pl-PL" b="1" smtClean="0">
              <a:solidFill>
                <a:schemeClr val="bg1"/>
              </a:solidFill>
            </a:rPr>
            <a:t>Rainbow (środki ochrony roślin)</a:t>
          </a:r>
          <a:endParaRPr lang="pl-PL" b="1" dirty="0">
            <a:solidFill>
              <a:schemeClr val="bg1"/>
            </a:solidFill>
          </a:endParaRPr>
        </a:p>
      </dgm:t>
    </dgm:pt>
    <dgm:pt modelId="{E1E1E91A-76F3-4AFA-89F0-21C21F7148B6}" type="parTrans" cxnId="{60EB9FCA-DA6B-498E-8F92-B2AC144964AB}">
      <dgm:prSet/>
      <dgm:spPr/>
      <dgm:t>
        <a:bodyPr/>
        <a:lstStyle/>
        <a:p>
          <a:endParaRPr lang="pl-PL"/>
        </a:p>
      </dgm:t>
    </dgm:pt>
    <dgm:pt modelId="{F017E47C-4BD7-4EB9-BFF0-E2DA99FB65AC}" type="sibTrans" cxnId="{60EB9FCA-DA6B-498E-8F92-B2AC144964AB}">
      <dgm:prSet/>
      <dgm:spPr/>
      <dgm:t>
        <a:bodyPr/>
        <a:lstStyle/>
        <a:p>
          <a:endParaRPr lang="pl-PL"/>
        </a:p>
      </dgm:t>
    </dgm:pt>
    <dgm:pt modelId="{E3B14360-BDEC-4878-A8A8-96F4E9461738}">
      <dgm:prSet/>
      <dgm:spPr/>
      <dgm:t>
        <a:bodyPr/>
        <a:lstStyle/>
        <a:p>
          <a:pPr rtl="0"/>
          <a:r>
            <a:rPr lang="pl-PL" b="1" dirty="0" smtClean="0">
              <a:solidFill>
                <a:schemeClr val="bg1"/>
              </a:solidFill>
            </a:rPr>
            <a:t>Nestle (środki spożywcze)</a:t>
          </a:r>
          <a:endParaRPr lang="pl-PL" b="1" dirty="0">
            <a:solidFill>
              <a:schemeClr val="bg1"/>
            </a:solidFill>
          </a:endParaRPr>
        </a:p>
      </dgm:t>
    </dgm:pt>
    <dgm:pt modelId="{A7FAECEA-CADE-465F-A1C2-D67276B398D3}" type="parTrans" cxnId="{4757C980-043F-4D51-8266-058B41FA15AF}">
      <dgm:prSet/>
      <dgm:spPr/>
      <dgm:t>
        <a:bodyPr/>
        <a:lstStyle/>
        <a:p>
          <a:endParaRPr lang="pl-PL"/>
        </a:p>
      </dgm:t>
    </dgm:pt>
    <dgm:pt modelId="{5EA094C6-1145-4C3F-BAC2-C7416CEB3A85}" type="sibTrans" cxnId="{4757C980-043F-4D51-8266-058B41FA15AF}">
      <dgm:prSet/>
      <dgm:spPr/>
      <dgm:t>
        <a:bodyPr/>
        <a:lstStyle/>
        <a:p>
          <a:endParaRPr lang="pl-PL"/>
        </a:p>
      </dgm:t>
    </dgm:pt>
    <dgm:pt modelId="{A690F2DC-95F0-46A6-B8B5-D4D8C6422A1F}">
      <dgm:prSet/>
      <dgm:spPr/>
      <dgm:t>
        <a:bodyPr/>
        <a:lstStyle/>
        <a:p>
          <a:pPr rtl="0"/>
          <a:r>
            <a:rPr lang="pl-PL" b="1" smtClean="0">
              <a:solidFill>
                <a:schemeClr val="bg1"/>
              </a:solidFill>
            </a:rPr>
            <a:t>Chema-Elektromet (farmaceutyki)</a:t>
          </a:r>
          <a:endParaRPr lang="pl-PL" b="1" dirty="0">
            <a:solidFill>
              <a:schemeClr val="bg1"/>
            </a:solidFill>
          </a:endParaRPr>
        </a:p>
      </dgm:t>
    </dgm:pt>
    <dgm:pt modelId="{35423EBF-7E2E-4D79-AAC0-F087F0CC9F84}" type="parTrans" cxnId="{14BF187E-720A-446A-82C3-FEDB990BED4C}">
      <dgm:prSet/>
      <dgm:spPr/>
      <dgm:t>
        <a:bodyPr/>
        <a:lstStyle/>
        <a:p>
          <a:endParaRPr lang="pl-PL"/>
        </a:p>
      </dgm:t>
    </dgm:pt>
    <dgm:pt modelId="{FBBBD772-203C-49B9-AF55-1258E5FCAA4D}" type="sibTrans" cxnId="{14BF187E-720A-446A-82C3-FEDB990BED4C}">
      <dgm:prSet/>
      <dgm:spPr/>
      <dgm:t>
        <a:bodyPr/>
        <a:lstStyle/>
        <a:p>
          <a:endParaRPr lang="pl-PL"/>
        </a:p>
      </dgm:t>
    </dgm:pt>
    <dgm:pt modelId="{7C30B6EF-6398-4977-B95E-3EEF8B2BF293}">
      <dgm:prSet/>
      <dgm:spPr/>
      <dgm:t>
        <a:bodyPr/>
        <a:lstStyle/>
        <a:p>
          <a:pPr rtl="0"/>
          <a:r>
            <a:rPr lang="pl-PL" b="1" smtClean="0">
              <a:solidFill>
                <a:schemeClr val="bg1"/>
              </a:solidFill>
            </a:rPr>
            <a:t>TEVA Pharm. (farmaceutyki)</a:t>
          </a:r>
          <a:endParaRPr lang="pl-PL" b="1">
            <a:solidFill>
              <a:schemeClr val="bg1"/>
            </a:solidFill>
          </a:endParaRPr>
        </a:p>
      </dgm:t>
    </dgm:pt>
    <dgm:pt modelId="{599DDB83-8984-4B08-B785-8079C16D5782}" type="parTrans" cxnId="{7DF4CEEC-974F-45B7-AC7F-54AA9312F202}">
      <dgm:prSet/>
      <dgm:spPr/>
      <dgm:t>
        <a:bodyPr/>
        <a:lstStyle/>
        <a:p>
          <a:endParaRPr lang="pl-PL"/>
        </a:p>
      </dgm:t>
    </dgm:pt>
    <dgm:pt modelId="{288A0A45-7BE8-46F1-AA03-4ABEC0DB3722}" type="sibTrans" cxnId="{7DF4CEEC-974F-45B7-AC7F-54AA9312F202}">
      <dgm:prSet/>
      <dgm:spPr/>
      <dgm:t>
        <a:bodyPr/>
        <a:lstStyle/>
        <a:p>
          <a:endParaRPr lang="pl-PL"/>
        </a:p>
      </dgm:t>
    </dgm:pt>
    <dgm:pt modelId="{50C5E10A-A2EB-4BBC-9427-72AD58155439}">
      <dgm:prSet/>
      <dgm:spPr/>
      <dgm:t>
        <a:bodyPr/>
        <a:lstStyle/>
        <a:p>
          <a:pPr rtl="0"/>
          <a:r>
            <a:rPr lang="pl-PL" b="1" smtClean="0">
              <a:solidFill>
                <a:schemeClr val="bg1"/>
              </a:solidFill>
            </a:rPr>
            <a:t>Sylveco (kosmetyki naturalne)</a:t>
          </a:r>
          <a:endParaRPr lang="pl-PL" b="1" dirty="0">
            <a:solidFill>
              <a:schemeClr val="bg1"/>
            </a:solidFill>
          </a:endParaRPr>
        </a:p>
      </dgm:t>
    </dgm:pt>
    <dgm:pt modelId="{A9669CAE-D322-4DCA-B7D3-8928B4F7613A}" type="parTrans" cxnId="{37D75917-C833-4110-8EA7-BE07083DA903}">
      <dgm:prSet/>
      <dgm:spPr/>
      <dgm:t>
        <a:bodyPr/>
        <a:lstStyle/>
        <a:p>
          <a:endParaRPr lang="pl-PL"/>
        </a:p>
      </dgm:t>
    </dgm:pt>
    <dgm:pt modelId="{CFE7115E-6C72-4A19-9BE2-6C11D4D7C05E}" type="sibTrans" cxnId="{37D75917-C833-4110-8EA7-BE07083DA903}">
      <dgm:prSet/>
      <dgm:spPr/>
      <dgm:t>
        <a:bodyPr/>
        <a:lstStyle/>
        <a:p>
          <a:endParaRPr lang="pl-PL"/>
        </a:p>
      </dgm:t>
    </dgm:pt>
    <dgm:pt modelId="{2F806A54-382E-4697-ADEA-D864808F167F}">
      <dgm:prSet/>
      <dgm:spPr/>
      <dgm:t>
        <a:bodyPr/>
        <a:lstStyle/>
        <a:p>
          <a:pPr rtl="0"/>
          <a:r>
            <a:rPr lang="pl-PL" b="1" smtClean="0">
              <a:solidFill>
                <a:schemeClr val="bg1"/>
              </a:solidFill>
            </a:rPr>
            <a:t>Polimarky (przetwórstwo tworzyw polimerowych)</a:t>
          </a:r>
          <a:endParaRPr lang="pl-PL" b="1" dirty="0">
            <a:solidFill>
              <a:schemeClr val="bg1"/>
            </a:solidFill>
          </a:endParaRPr>
        </a:p>
      </dgm:t>
    </dgm:pt>
    <dgm:pt modelId="{9AA6D69F-83C7-46DF-88C7-F1C819F9FC8E}" type="parTrans" cxnId="{1DED6C32-3F1E-4F1D-8971-484788841A0E}">
      <dgm:prSet/>
      <dgm:spPr/>
      <dgm:t>
        <a:bodyPr/>
        <a:lstStyle/>
        <a:p>
          <a:endParaRPr lang="pl-PL"/>
        </a:p>
      </dgm:t>
    </dgm:pt>
    <dgm:pt modelId="{DC2A7B9A-8B48-4C9A-80C2-5682822961EE}" type="sibTrans" cxnId="{1DED6C32-3F1E-4F1D-8971-484788841A0E}">
      <dgm:prSet/>
      <dgm:spPr/>
      <dgm:t>
        <a:bodyPr/>
        <a:lstStyle/>
        <a:p>
          <a:endParaRPr lang="pl-PL"/>
        </a:p>
      </dgm:t>
    </dgm:pt>
    <dgm:pt modelId="{32BAD42E-14C5-45A4-9F4B-6C683A3C78E4}">
      <dgm:prSet/>
      <dgm:spPr/>
      <dgm:t>
        <a:bodyPr/>
        <a:lstStyle/>
        <a:p>
          <a:pPr rtl="0"/>
          <a:r>
            <a:rPr lang="pl-PL" b="1" dirty="0" err="1" smtClean="0">
              <a:solidFill>
                <a:schemeClr val="bg1"/>
              </a:solidFill>
            </a:rPr>
            <a:t>Pratt</a:t>
          </a:r>
          <a:r>
            <a:rPr lang="pl-PL" b="1" dirty="0" smtClean="0">
              <a:solidFill>
                <a:schemeClr val="bg1"/>
              </a:solidFill>
            </a:rPr>
            <a:t> &amp; Whitney Rzeszów </a:t>
          </a:r>
          <a:r>
            <a:rPr lang="pl-PL" b="1" i="0" dirty="0" smtClean="0">
              <a:solidFill>
                <a:schemeClr val="bg1"/>
              </a:solidFill>
            </a:rPr>
            <a:t>(części dla przemysłu lotniczego)</a:t>
          </a:r>
          <a:endParaRPr lang="pl-PL" b="1" dirty="0">
            <a:solidFill>
              <a:schemeClr val="bg1"/>
            </a:solidFill>
          </a:endParaRPr>
        </a:p>
      </dgm:t>
    </dgm:pt>
    <dgm:pt modelId="{2E140E85-BF6F-439D-ADD2-718DBBC82ADB}" type="parTrans" cxnId="{37ACEA98-D079-4AF3-941F-EB5EC2F5627D}">
      <dgm:prSet/>
      <dgm:spPr/>
      <dgm:t>
        <a:bodyPr/>
        <a:lstStyle/>
        <a:p>
          <a:endParaRPr lang="pl-PL"/>
        </a:p>
      </dgm:t>
    </dgm:pt>
    <dgm:pt modelId="{76F523A9-F503-4049-ADAF-D11FC8D69D7C}" type="sibTrans" cxnId="{37ACEA98-D079-4AF3-941F-EB5EC2F5627D}">
      <dgm:prSet/>
      <dgm:spPr/>
      <dgm:t>
        <a:bodyPr/>
        <a:lstStyle/>
        <a:p>
          <a:endParaRPr lang="pl-PL"/>
        </a:p>
      </dgm:t>
    </dgm:pt>
    <dgm:pt modelId="{5DB3D236-A349-419A-89DE-3E94879930C7}">
      <dgm:prSet/>
      <dgm:spPr/>
      <dgm:t>
        <a:bodyPr/>
        <a:lstStyle/>
        <a:p>
          <a:pPr rtl="0"/>
          <a:r>
            <a:rPr lang="pl-PL" b="1" i="0" smtClean="0">
              <a:solidFill>
                <a:schemeClr val="bg1"/>
              </a:solidFill>
            </a:rPr>
            <a:t>Consolidated Precision Products Poland (części dla przemysłu lotniczego)</a:t>
          </a:r>
          <a:endParaRPr lang="pl-PL" b="1" dirty="0">
            <a:solidFill>
              <a:schemeClr val="bg1"/>
            </a:solidFill>
          </a:endParaRPr>
        </a:p>
      </dgm:t>
    </dgm:pt>
    <dgm:pt modelId="{E3C8C9F1-A0AC-4D1C-8971-F16200E94C8A}" type="parTrans" cxnId="{C915531F-3ACF-4D02-AC7F-CD459B2B2EE5}">
      <dgm:prSet/>
      <dgm:spPr/>
      <dgm:t>
        <a:bodyPr/>
        <a:lstStyle/>
        <a:p>
          <a:endParaRPr lang="pl-PL"/>
        </a:p>
      </dgm:t>
    </dgm:pt>
    <dgm:pt modelId="{A79E203C-BFC4-4EE3-B075-E20C6A90034A}" type="sibTrans" cxnId="{C915531F-3ACF-4D02-AC7F-CD459B2B2EE5}">
      <dgm:prSet/>
      <dgm:spPr/>
      <dgm:t>
        <a:bodyPr/>
        <a:lstStyle/>
        <a:p>
          <a:endParaRPr lang="pl-PL"/>
        </a:p>
      </dgm:t>
    </dgm:pt>
    <dgm:pt modelId="{DC3D5E04-FC8F-4C58-80DA-718A01C274C3}">
      <dgm:prSet/>
      <dgm:spPr/>
      <dgm:t>
        <a:bodyPr/>
        <a:lstStyle/>
        <a:p>
          <a:pPr rtl="0"/>
          <a:r>
            <a:rPr lang="pl-PL" b="1" smtClean="0">
              <a:solidFill>
                <a:schemeClr val="bg1"/>
              </a:solidFill>
            </a:rPr>
            <a:t>UTC Aerospace Systems </a:t>
          </a:r>
          <a:r>
            <a:rPr lang="pl-PL" b="1" i="0" smtClean="0">
              <a:solidFill>
                <a:schemeClr val="bg1"/>
              </a:solidFill>
            </a:rPr>
            <a:t>(części dla przemysłu lotniczego)</a:t>
          </a:r>
          <a:endParaRPr lang="pl-PL" b="1" dirty="0">
            <a:solidFill>
              <a:schemeClr val="bg1"/>
            </a:solidFill>
          </a:endParaRPr>
        </a:p>
      </dgm:t>
    </dgm:pt>
    <dgm:pt modelId="{F41C1DC1-C28A-4664-A571-4E2672849887}" type="parTrans" cxnId="{C6AAD00A-8AD5-40E2-BC5B-EB3A6191DDCF}">
      <dgm:prSet/>
      <dgm:spPr/>
      <dgm:t>
        <a:bodyPr/>
        <a:lstStyle/>
        <a:p>
          <a:endParaRPr lang="pl-PL"/>
        </a:p>
      </dgm:t>
    </dgm:pt>
    <dgm:pt modelId="{F6C34E28-421A-4335-8501-42D56754BD99}" type="sibTrans" cxnId="{C6AAD00A-8AD5-40E2-BC5B-EB3A6191DDCF}">
      <dgm:prSet/>
      <dgm:spPr/>
      <dgm:t>
        <a:bodyPr/>
        <a:lstStyle/>
        <a:p>
          <a:endParaRPr lang="pl-PL"/>
        </a:p>
      </dgm:t>
    </dgm:pt>
    <dgm:pt modelId="{D54BB740-B13B-41D5-BBEB-A1C7C67A88A2}">
      <dgm:prSet/>
      <dgm:spPr/>
      <dgm:t>
        <a:bodyPr/>
        <a:lstStyle/>
        <a:p>
          <a:pPr rtl="0"/>
          <a:r>
            <a:rPr lang="pt-BR" b="1" i="0" smtClean="0">
              <a:solidFill>
                <a:schemeClr val="bg1"/>
              </a:solidFill>
            </a:rPr>
            <a:t>PGE </a:t>
          </a:r>
          <a:r>
            <a:rPr lang="pl-PL" b="1" i="0" smtClean="0">
              <a:solidFill>
                <a:schemeClr val="bg1"/>
              </a:solidFill>
            </a:rPr>
            <a:t> (laboratorium elektrociepłowni)</a:t>
          </a:r>
          <a:endParaRPr lang="pl-PL" b="1" dirty="0">
            <a:solidFill>
              <a:schemeClr val="bg1"/>
            </a:solidFill>
          </a:endParaRPr>
        </a:p>
      </dgm:t>
    </dgm:pt>
    <dgm:pt modelId="{26113B6D-2031-40F9-90FA-2EA2431E4956}" type="parTrans" cxnId="{27599CB4-513D-4E02-A853-07B663CFB8A6}">
      <dgm:prSet/>
      <dgm:spPr/>
      <dgm:t>
        <a:bodyPr/>
        <a:lstStyle/>
        <a:p>
          <a:endParaRPr lang="pl-PL"/>
        </a:p>
      </dgm:t>
    </dgm:pt>
    <dgm:pt modelId="{7A3A6433-F71C-4B3D-A362-6C607BFB6204}" type="sibTrans" cxnId="{27599CB4-513D-4E02-A853-07B663CFB8A6}">
      <dgm:prSet/>
      <dgm:spPr/>
      <dgm:t>
        <a:bodyPr/>
        <a:lstStyle/>
        <a:p>
          <a:endParaRPr lang="pl-PL"/>
        </a:p>
      </dgm:t>
    </dgm:pt>
    <dgm:pt modelId="{E5A28EA0-154D-4BF1-91C5-87C49427645A}">
      <dgm:prSet/>
      <dgm:spPr/>
      <dgm:t>
        <a:bodyPr/>
        <a:lstStyle/>
        <a:p>
          <a:pPr rtl="0"/>
          <a:r>
            <a:rPr lang="pl-PL" b="1" smtClean="0">
              <a:solidFill>
                <a:schemeClr val="bg1"/>
              </a:solidFill>
            </a:rPr>
            <a:t>MPWiK (laboratorium wody i ścieków)</a:t>
          </a:r>
          <a:endParaRPr lang="pl-PL" b="1" dirty="0">
            <a:solidFill>
              <a:schemeClr val="bg1"/>
            </a:solidFill>
          </a:endParaRPr>
        </a:p>
      </dgm:t>
    </dgm:pt>
    <dgm:pt modelId="{A5507A3A-D956-494A-94DC-0A2C29614A19}" type="parTrans" cxnId="{1C928F28-F5DF-4E8A-8B28-FE044A468F73}">
      <dgm:prSet/>
      <dgm:spPr/>
      <dgm:t>
        <a:bodyPr/>
        <a:lstStyle/>
        <a:p>
          <a:endParaRPr lang="pl-PL"/>
        </a:p>
      </dgm:t>
    </dgm:pt>
    <dgm:pt modelId="{BB5E2DEC-54C2-42D3-A0B6-06758C011D30}" type="sibTrans" cxnId="{1C928F28-F5DF-4E8A-8B28-FE044A468F73}">
      <dgm:prSet/>
      <dgm:spPr/>
      <dgm:t>
        <a:bodyPr/>
        <a:lstStyle/>
        <a:p>
          <a:endParaRPr lang="pl-PL"/>
        </a:p>
      </dgm:t>
    </dgm:pt>
    <dgm:pt modelId="{978BBF0E-3F8E-4D36-9781-E8EF3FC5E875}">
      <dgm:prSet/>
      <dgm:spPr/>
      <dgm:t>
        <a:bodyPr/>
        <a:lstStyle/>
        <a:p>
          <a:pPr rtl="0"/>
          <a:r>
            <a:rPr lang="pl-PL" b="1" i="0" smtClean="0">
              <a:solidFill>
                <a:schemeClr val="bg1"/>
              </a:solidFill>
            </a:rPr>
            <a:t>Grupa AUTOPART (przemysłowa produkcja wysokiej jakości akumulatorów)</a:t>
          </a:r>
          <a:endParaRPr lang="pl-PL" b="1" dirty="0">
            <a:solidFill>
              <a:schemeClr val="bg1"/>
            </a:solidFill>
          </a:endParaRPr>
        </a:p>
      </dgm:t>
    </dgm:pt>
    <dgm:pt modelId="{8C945C96-61A9-4CDC-B36E-CDC263FB81CD}" type="parTrans" cxnId="{258F6441-B83D-4BE0-BC1C-AD68681E8E96}">
      <dgm:prSet/>
      <dgm:spPr/>
      <dgm:t>
        <a:bodyPr/>
        <a:lstStyle/>
        <a:p>
          <a:endParaRPr lang="pl-PL"/>
        </a:p>
      </dgm:t>
    </dgm:pt>
    <dgm:pt modelId="{4AAA68F9-CDC8-42B3-B310-9A3BA5441D97}" type="sibTrans" cxnId="{258F6441-B83D-4BE0-BC1C-AD68681E8E96}">
      <dgm:prSet/>
      <dgm:spPr/>
      <dgm:t>
        <a:bodyPr/>
        <a:lstStyle/>
        <a:p>
          <a:endParaRPr lang="pl-PL"/>
        </a:p>
      </dgm:t>
    </dgm:pt>
    <dgm:pt modelId="{573392BC-4E4B-4814-A17F-0550384F034F}" type="pres">
      <dgm:prSet presAssocID="{370F3578-05D0-4169-A106-4DD628A3B13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43FB2EC-F0C2-4F63-AA42-C4555151027E}" type="pres">
      <dgm:prSet presAssocID="{C7A91635-F217-41ED-90BB-209D797C2D06}" presName="upArrow" presStyleLbl="node1" presStyleIdx="0" presStyleCnt="1" custScaleX="55095"/>
      <dgm:spPr/>
      <dgm:t>
        <a:bodyPr/>
        <a:lstStyle/>
        <a:p>
          <a:endParaRPr lang="pl-PL"/>
        </a:p>
      </dgm:t>
    </dgm:pt>
    <dgm:pt modelId="{157483F7-23B9-439F-A455-7F78A12836EE}" type="pres">
      <dgm:prSet presAssocID="{C7A91635-F217-41ED-90BB-209D797C2D06}" presName="upArrowText" presStyleLbl="revTx" presStyleIdx="0" presStyleCnt="1" custScaleX="110408" custLinFactNeighborX="-3403" custLinFactNeighborY="-16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9608750-0D12-4F5D-ACCA-47E5C7670A3E}" type="presOf" srcId="{E3B14360-BDEC-4878-A8A8-96F4E9461738}" destId="{157483F7-23B9-439F-A455-7F78A12836EE}" srcOrd="0" destOrd="5" presId="urn:microsoft.com/office/officeart/2005/8/layout/arrow4"/>
    <dgm:cxn modelId="{EB54B7EA-2B95-489E-A226-29F0092CE9D5}" type="presOf" srcId="{D54BB740-B13B-41D5-BBEB-A1C7C67A88A2}" destId="{157483F7-23B9-439F-A455-7F78A12836EE}" srcOrd="0" destOrd="13" presId="urn:microsoft.com/office/officeart/2005/8/layout/arrow4"/>
    <dgm:cxn modelId="{49A63E02-E7A4-48D2-91D6-37D1021201C7}" type="presOf" srcId="{978BBF0E-3F8E-4D36-9781-E8EF3FC5E875}" destId="{157483F7-23B9-439F-A455-7F78A12836EE}" srcOrd="0" destOrd="15" presId="urn:microsoft.com/office/officeart/2005/8/layout/arrow4"/>
    <dgm:cxn modelId="{A40CC340-15B0-4365-AC33-1E984389237E}" type="presOf" srcId="{7C30B6EF-6398-4977-B95E-3EEF8B2BF293}" destId="{157483F7-23B9-439F-A455-7F78A12836EE}" srcOrd="0" destOrd="7" presId="urn:microsoft.com/office/officeart/2005/8/layout/arrow4"/>
    <dgm:cxn modelId="{456D2518-6C7E-4CBA-945B-A5A4252A073E}" srcId="{C7A91635-F217-41ED-90BB-209D797C2D06}" destId="{596F3D0B-E87A-4782-B931-7B397D40712F}" srcOrd="2" destOrd="0" parTransId="{B880731D-5AD2-4EA8-8684-40D684D6DF00}" sibTransId="{EFE3E7C0-740E-4D39-9097-1E1938B36BE0}"/>
    <dgm:cxn modelId="{37D75917-C833-4110-8EA7-BE07083DA903}" srcId="{C7A91635-F217-41ED-90BB-209D797C2D06}" destId="{50C5E10A-A2EB-4BBC-9427-72AD58155439}" srcOrd="7" destOrd="0" parTransId="{A9669CAE-D322-4DCA-B7D3-8928B4F7613A}" sibTransId="{CFE7115E-6C72-4A19-9BE2-6C11D4D7C05E}"/>
    <dgm:cxn modelId="{D37EA592-1737-462F-8A96-E5B1E5B4A03B}" type="presOf" srcId="{E5A28EA0-154D-4BF1-91C5-87C49427645A}" destId="{157483F7-23B9-439F-A455-7F78A12836EE}" srcOrd="0" destOrd="14" presId="urn:microsoft.com/office/officeart/2005/8/layout/arrow4"/>
    <dgm:cxn modelId="{E2B6E805-C7D3-4FB2-A26A-1A087B07BA6F}" type="presOf" srcId="{C7A91635-F217-41ED-90BB-209D797C2D06}" destId="{157483F7-23B9-439F-A455-7F78A12836EE}" srcOrd="0" destOrd="0" presId="urn:microsoft.com/office/officeart/2005/8/layout/arrow4"/>
    <dgm:cxn modelId="{258F6441-B83D-4BE0-BC1C-AD68681E8E96}" srcId="{C7A91635-F217-41ED-90BB-209D797C2D06}" destId="{978BBF0E-3F8E-4D36-9781-E8EF3FC5E875}" srcOrd="14" destOrd="0" parTransId="{8C945C96-61A9-4CDC-B36E-CDC263FB81CD}" sibTransId="{4AAA68F9-CDC8-42B3-B310-9A3BA5441D97}"/>
    <dgm:cxn modelId="{60EB9FCA-DA6B-498E-8F92-B2AC144964AB}" srcId="{C7A91635-F217-41ED-90BB-209D797C2D06}" destId="{74C60E3E-F56F-4689-90AA-36414E810013}" srcOrd="3" destOrd="0" parTransId="{E1E1E91A-76F3-4AFA-89F0-21C21F7148B6}" sibTransId="{F017E47C-4BD7-4EB9-BFF0-E2DA99FB65AC}"/>
    <dgm:cxn modelId="{61D8EE91-D9E4-4751-A343-33558CA22694}" srcId="{370F3578-05D0-4169-A106-4DD628A3B130}" destId="{C7A91635-F217-41ED-90BB-209D797C2D06}" srcOrd="0" destOrd="0" parTransId="{2478DB3F-FC77-41D2-A596-F425E93CD9AE}" sibTransId="{57FB3AEA-6796-44C4-8E23-6C1634A45FBE}"/>
    <dgm:cxn modelId="{95383335-0D34-4D68-9616-9F36E8C0B599}" type="presOf" srcId="{32BAD42E-14C5-45A4-9F4B-6C683A3C78E4}" destId="{157483F7-23B9-439F-A455-7F78A12836EE}" srcOrd="0" destOrd="10" presId="urn:microsoft.com/office/officeart/2005/8/layout/arrow4"/>
    <dgm:cxn modelId="{A473F08F-A43D-4220-B1E3-2EFC5F1AD4D9}" type="presOf" srcId="{5DB3D236-A349-419A-89DE-3E94879930C7}" destId="{157483F7-23B9-439F-A455-7F78A12836EE}" srcOrd="0" destOrd="11" presId="urn:microsoft.com/office/officeart/2005/8/layout/arrow4"/>
    <dgm:cxn modelId="{7DF4CEEC-974F-45B7-AC7F-54AA9312F202}" srcId="{C7A91635-F217-41ED-90BB-209D797C2D06}" destId="{7C30B6EF-6398-4977-B95E-3EEF8B2BF293}" srcOrd="6" destOrd="0" parTransId="{599DDB83-8984-4B08-B785-8079C16D5782}" sibTransId="{288A0A45-7BE8-46F1-AA03-4ABEC0DB3722}"/>
    <dgm:cxn modelId="{37ACEA98-D079-4AF3-941F-EB5EC2F5627D}" srcId="{C7A91635-F217-41ED-90BB-209D797C2D06}" destId="{32BAD42E-14C5-45A4-9F4B-6C683A3C78E4}" srcOrd="9" destOrd="0" parTransId="{2E140E85-BF6F-439D-ADD2-718DBBC82ADB}" sibTransId="{76F523A9-F503-4049-ADAF-D11FC8D69D7C}"/>
    <dgm:cxn modelId="{C915531F-3ACF-4D02-AC7F-CD459B2B2EE5}" srcId="{C7A91635-F217-41ED-90BB-209D797C2D06}" destId="{5DB3D236-A349-419A-89DE-3E94879930C7}" srcOrd="10" destOrd="0" parTransId="{E3C8C9F1-A0AC-4D1C-8971-F16200E94C8A}" sibTransId="{A79E203C-BFC4-4EE3-B075-E20C6A90034A}"/>
    <dgm:cxn modelId="{58B8BCBF-AD78-4821-BD05-65229E0426F7}" type="presOf" srcId="{A690F2DC-95F0-46A6-B8B5-D4D8C6422A1F}" destId="{157483F7-23B9-439F-A455-7F78A12836EE}" srcOrd="0" destOrd="6" presId="urn:microsoft.com/office/officeart/2005/8/layout/arrow4"/>
    <dgm:cxn modelId="{45E901C9-91DA-4B9F-9D0A-822608319997}" srcId="{C7A91635-F217-41ED-90BB-209D797C2D06}" destId="{D9F49029-EA40-4BED-97F8-D221A5C4FFD8}" srcOrd="1" destOrd="0" parTransId="{71DF683E-E66A-461B-B5AC-5F4FE9018C45}" sibTransId="{B91E2E39-4C6A-49B7-8CA1-5D0EF76F14E5}"/>
    <dgm:cxn modelId="{4757C980-043F-4D51-8266-058B41FA15AF}" srcId="{C7A91635-F217-41ED-90BB-209D797C2D06}" destId="{E3B14360-BDEC-4878-A8A8-96F4E9461738}" srcOrd="4" destOrd="0" parTransId="{A7FAECEA-CADE-465F-A1C2-D67276B398D3}" sibTransId="{5EA094C6-1145-4C3F-BAC2-C7416CEB3A85}"/>
    <dgm:cxn modelId="{C6AAD00A-8AD5-40E2-BC5B-EB3A6191DDCF}" srcId="{C7A91635-F217-41ED-90BB-209D797C2D06}" destId="{DC3D5E04-FC8F-4C58-80DA-718A01C274C3}" srcOrd="11" destOrd="0" parTransId="{F41C1DC1-C28A-4664-A571-4E2672849887}" sibTransId="{F6C34E28-421A-4335-8501-42D56754BD99}"/>
    <dgm:cxn modelId="{D5DAD44D-D128-4AFA-B8D8-8504B4FE541D}" type="presOf" srcId="{D9F49029-EA40-4BED-97F8-D221A5C4FFD8}" destId="{157483F7-23B9-439F-A455-7F78A12836EE}" srcOrd="0" destOrd="2" presId="urn:microsoft.com/office/officeart/2005/8/layout/arrow4"/>
    <dgm:cxn modelId="{1C928F28-F5DF-4E8A-8B28-FE044A468F73}" srcId="{C7A91635-F217-41ED-90BB-209D797C2D06}" destId="{E5A28EA0-154D-4BF1-91C5-87C49427645A}" srcOrd="13" destOrd="0" parTransId="{A5507A3A-D956-494A-94DC-0A2C29614A19}" sibTransId="{BB5E2DEC-54C2-42D3-A0B6-06758C011D30}"/>
    <dgm:cxn modelId="{D46BA900-4182-47E0-B7C2-E84B186BBB64}" type="presOf" srcId="{DC3D5E04-FC8F-4C58-80DA-718A01C274C3}" destId="{157483F7-23B9-439F-A455-7F78A12836EE}" srcOrd="0" destOrd="12" presId="urn:microsoft.com/office/officeart/2005/8/layout/arrow4"/>
    <dgm:cxn modelId="{CB46073A-3727-4403-8EF9-A14FB6083F97}" type="presOf" srcId="{50C5E10A-A2EB-4BBC-9427-72AD58155439}" destId="{157483F7-23B9-439F-A455-7F78A12836EE}" srcOrd="0" destOrd="8" presId="urn:microsoft.com/office/officeart/2005/8/layout/arrow4"/>
    <dgm:cxn modelId="{26881965-AF35-41B5-AB82-59D385FB694A}" type="presOf" srcId="{370F3578-05D0-4169-A106-4DD628A3B130}" destId="{573392BC-4E4B-4814-A17F-0550384F034F}" srcOrd="0" destOrd="0" presId="urn:microsoft.com/office/officeart/2005/8/layout/arrow4"/>
    <dgm:cxn modelId="{1DED6C32-3F1E-4F1D-8971-484788841A0E}" srcId="{C7A91635-F217-41ED-90BB-209D797C2D06}" destId="{2F806A54-382E-4697-ADEA-D864808F167F}" srcOrd="8" destOrd="0" parTransId="{9AA6D69F-83C7-46DF-88C7-F1C819F9FC8E}" sibTransId="{DC2A7B9A-8B48-4C9A-80C2-5682822961EE}"/>
    <dgm:cxn modelId="{D77109CC-EB37-427F-9DEE-EE9616D310E3}" type="presOf" srcId="{E1DA0C3D-F129-47BD-AE9D-75F2FD89B9BF}" destId="{157483F7-23B9-439F-A455-7F78A12836EE}" srcOrd="0" destOrd="1" presId="urn:microsoft.com/office/officeart/2005/8/layout/arrow4"/>
    <dgm:cxn modelId="{F2C2A6EE-DBDF-48BB-B991-9549E8AF3AEF}" type="presOf" srcId="{74C60E3E-F56F-4689-90AA-36414E810013}" destId="{157483F7-23B9-439F-A455-7F78A12836EE}" srcOrd="0" destOrd="4" presId="urn:microsoft.com/office/officeart/2005/8/layout/arrow4"/>
    <dgm:cxn modelId="{14BF187E-720A-446A-82C3-FEDB990BED4C}" srcId="{C7A91635-F217-41ED-90BB-209D797C2D06}" destId="{A690F2DC-95F0-46A6-B8B5-D4D8C6422A1F}" srcOrd="5" destOrd="0" parTransId="{35423EBF-7E2E-4D79-AAC0-F087F0CC9F84}" sibTransId="{FBBBD772-203C-49B9-AF55-1258E5FCAA4D}"/>
    <dgm:cxn modelId="{C6C89125-9E93-4AE9-AC1F-8046E09CDAA8}" type="presOf" srcId="{596F3D0B-E87A-4782-B931-7B397D40712F}" destId="{157483F7-23B9-439F-A455-7F78A12836EE}" srcOrd="0" destOrd="3" presId="urn:microsoft.com/office/officeart/2005/8/layout/arrow4"/>
    <dgm:cxn modelId="{FA7166F3-65A0-49BB-8750-A0A3B49A10CF}" type="presOf" srcId="{2F806A54-382E-4697-ADEA-D864808F167F}" destId="{157483F7-23B9-439F-A455-7F78A12836EE}" srcOrd="0" destOrd="9" presId="urn:microsoft.com/office/officeart/2005/8/layout/arrow4"/>
    <dgm:cxn modelId="{777CCDAF-1ECE-4DD1-BCED-D1528145773B}" srcId="{C7A91635-F217-41ED-90BB-209D797C2D06}" destId="{E1DA0C3D-F129-47BD-AE9D-75F2FD89B9BF}" srcOrd="0" destOrd="0" parTransId="{F5CD0F31-B856-402E-A80F-850F5778325E}" sibTransId="{6F518D06-7673-42BA-A59E-A9E640B8F768}"/>
    <dgm:cxn modelId="{27599CB4-513D-4E02-A853-07B663CFB8A6}" srcId="{C7A91635-F217-41ED-90BB-209D797C2D06}" destId="{D54BB740-B13B-41D5-BBEB-A1C7C67A88A2}" srcOrd="12" destOrd="0" parTransId="{26113B6D-2031-40F9-90FA-2EA2431E4956}" sibTransId="{7A3A6433-F71C-4B3D-A362-6C607BFB6204}"/>
    <dgm:cxn modelId="{20F8CE81-E85C-4297-AC83-4623C2B1C595}" type="presParOf" srcId="{573392BC-4E4B-4814-A17F-0550384F034F}" destId="{643FB2EC-F0C2-4F63-AA42-C4555151027E}" srcOrd="0" destOrd="0" presId="urn:microsoft.com/office/officeart/2005/8/layout/arrow4"/>
    <dgm:cxn modelId="{5EE7661B-A9FC-4EDA-B579-6109C0D92AA8}" type="presParOf" srcId="{573392BC-4E4B-4814-A17F-0550384F034F}" destId="{157483F7-23B9-439F-A455-7F78A12836EE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D0E8E-A8B9-4B34-A764-724B452670B1}">
      <dsp:nvSpPr>
        <dsp:cNvPr id="0" name=""/>
        <dsp:cNvSpPr/>
      </dsp:nvSpPr>
      <dsp:spPr>
        <a:xfrm>
          <a:off x="0" y="0"/>
          <a:ext cx="8797454" cy="1640995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Wybierz specjalność, która łączy pasję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z praktyką!</a:t>
          </a:r>
          <a:endParaRPr lang="pl-PL" sz="2800" kern="1200" dirty="0"/>
        </a:p>
      </dsp:txBody>
      <dsp:txXfrm>
        <a:off x="48063" y="48063"/>
        <a:ext cx="7026693" cy="1544869"/>
      </dsp:txXfrm>
    </dsp:sp>
    <dsp:sp modelId="{1DEE2027-5D6D-4650-B225-F557CB4A7C22}">
      <dsp:nvSpPr>
        <dsp:cNvPr id="0" name=""/>
        <dsp:cNvSpPr/>
      </dsp:nvSpPr>
      <dsp:spPr>
        <a:xfrm>
          <a:off x="776246" y="1914494"/>
          <a:ext cx="8797454" cy="164099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/>
            <a:t>Zdobądź kompetencje poszukiwane </a:t>
          </a:r>
          <a:br>
            <a:rPr lang="pl-PL" sz="2800" b="1" kern="1200" dirty="0" smtClean="0"/>
          </a:br>
          <a:r>
            <a:rPr lang="pl-PL" sz="2800" b="1" kern="1200" dirty="0" smtClean="0"/>
            <a:t>na rynku pracy</a:t>
          </a:r>
          <a:r>
            <a:rPr lang="pl-PL" sz="2800" kern="1200" dirty="0" smtClean="0"/>
            <a:t>!</a:t>
          </a:r>
          <a:endParaRPr lang="pl-PL" sz="2800" kern="1200" dirty="0"/>
        </a:p>
      </dsp:txBody>
      <dsp:txXfrm>
        <a:off x="824309" y="1962557"/>
        <a:ext cx="6858435" cy="1544869"/>
      </dsp:txXfrm>
    </dsp:sp>
    <dsp:sp modelId="{C4E025AE-0E88-4A20-BE06-8EE8CF849384}">
      <dsp:nvSpPr>
        <dsp:cNvPr id="0" name=""/>
        <dsp:cNvSpPr/>
      </dsp:nvSpPr>
      <dsp:spPr>
        <a:xfrm>
          <a:off x="1552492" y="3828989"/>
          <a:ext cx="8797454" cy="1640995"/>
        </a:xfrm>
        <a:prstGeom prst="roundRect">
          <a:avLst>
            <a:gd name="adj" fmla="val 10000"/>
          </a:avLst>
        </a:prstGeom>
        <a:solidFill>
          <a:srgbClr val="E38537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sz="4000" b="1" kern="1200" dirty="0" smtClean="0"/>
            <a:t>👉</a:t>
          </a:r>
          <a:r>
            <a:rPr lang="pl-PL" sz="2800" b="1" kern="1200" dirty="0" smtClean="0"/>
            <a:t> Dołącz do nas!</a:t>
          </a:r>
          <a:endParaRPr lang="pl-PL" sz="2800" kern="1200" dirty="0" smtClean="0"/>
        </a:p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800" b="1" kern="1200" dirty="0"/>
        </a:p>
      </dsp:txBody>
      <dsp:txXfrm>
        <a:off x="1600555" y="3877052"/>
        <a:ext cx="6858435" cy="1544869"/>
      </dsp:txXfrm>
    </dsp:sp>
    <dsp:sp modelId="{BC35E099-60B4-4772-A024-9ABD0E59A91A}">
      <dsp:nvSpPr>
        <dsp:cNvPr id="0" name=""/>
        <dsp:cNvSpPr/>
      </dsp:nvSpPr>
      <dsp:spPr>
        <a:xfrm>
          <a:off x="7730807" y="1244421"/>
          <a:ext cx="1066647" cy="106664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800" kern="1200"/>
        </a:p>
      </dsp:txBody>
      <dsp:txXfrm>
        <a:off x="7970803" y="1244421"/>
        <a:ext cx="586655" cy="802652"/>
      </dsp:txXfrm>
    </dsp:sp>
    <dsp:sp modelId="{4932A373-1425-4FA9-8979-3756B6677CCB}">
      <dsp:nvSpPr>
        <dsp:cNvPr id="0" name=""/>
        <dsp:cNvSpPr/>
      </dsp:nvSpPr>
      <dsp:spPr>
        <a:xfrm>
          <a:off x="8507053" y="3147976"/>
          <a:ext cx="1066647" cy="106664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5517137"/>
            <a:satOff val="32962"/>
            <a:lumOff val="-16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800" kern="1200"/>
        </a:p>
      </dsp:txBody>
      <dsp:txXfrm>
        <a:off x="8747049" y="3147976"/>
        <a:ext cx="586655" cy="802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4FA79-77A6-45E1-86C4-067DA55FA159}">
      <dsp:nvSpPr>
        <dsp:cNvPr id="0" name=""/>
        <dsp:cNvSpPr/>
      </dsp:nvSpPr>
      <dsp:spPr>
        <a:xfrm>
          <a:off x="5929179" y="3038542"/>
          <a:ext cx="3444046" cy="3444046"/>
        </a:xfrm>
        <a:prstGeom prst="gear9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WYSOKA JAKOŚC KSZTAŁCENIA</a:t>
          </a:r>
          <a:endParaRPr lang="pl-PL" sz="2000" kern="1200" dirty="0"/>
        </a:p>
      </dsp:txBody>
      <dsp:txXfrm>
        <a:off x="6621585" y="3845293"/>
        <a:ext cx="2059234" cy="1770311"/>
      </dsp:txXfrm>
    </dsp:sp>
    <dsp:sp modelId="{2ED12190-3BCA-4932-9C5A-9B6CADAA7FA8}">
      <dsp:nvSpPr>
        <dsp:cNvPr id="0" name=""/>
        <dsp:cNvSpPr/>
      </dsp:nvSpPr>
      <dsp:spPr>
        <a:xfrm>
          <a:off x="2848223" y="2507708"/>
          <a:ext cx="3390318" cy="3198679"/>
        </a:xfrm>
        <a:prstGeom prst="gear6">
          <a:avLst/>
        </a:prstGeom>
        <a:solidFill>
          <a:schemeClr val="accent1">
            <a:shade val="50000"/>
            <a:hueOff val="-179261"/>
            <a:satOff val="-515"/>
            <a:lumOff val="2774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KATEDRA CHEMII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FIZYCZNEJ</a:t>
          </a:r>
          <a:endParaRPr lang="pl-PL" sz="1800" kern="1200" dirty="0"/>
        </a:p>
      </dsp:txBody>
      <dsp:txXfrm>
        <a:off x="3681357" y="3317852"/>
        <a:ext cx="1724050" cy="1578391"/>
      </dsp:txXfrm>
    </dsp:sp>
    <dsp:sp modelId="{6496F5C5-914C-4068-BBDF-CE263113ECF7}">
      <dsp:nvSpPr>
        <dsp:cNvPr id="0" name=""/>
        <dsp:cNvSpPr/>
      </dsp:nvSpPr>
      <dsp:spPr>
        <a:xfrm rot="20633275">
          <a:off x="4811395" y="226697"/>
          <a:ext cx="3297781" cy="3141992"/>
        </a:xfrm>
        <a:prstGeom prst="gear6">
          <a:avLst/>
        </a:prstGeom>
        <a:solidFill>
          <a:schemeClr val="accent1">
            <a:shade val="50000"/>
            <a:hueOff val="-179261"/>
            <a:satOff val="-515"/>
            <a:lumOff val="2774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KATEDRA CHEMII NIEORG.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/>
            <a:t> I ANALITYCZNEJ</a:t>
          </a:r>
          <a:endParaRPr lang="pl-PL" sz="1800" kern="1200" dirty="0"/>
        </a:p>
      </dsp:txBody>
      <dsp:txXfrm rot="900000">
        <a:off x="5543936" y="906588"/>
        <a:ext cx="1832700" cy="1782211"/>
      </dsp:txXfrm>
    </dsp:sp>
    <dsp:sp modelId="{A5F2512E-7D30-4825-90E9-BA4D1334429A}">
      <dsp:nvSpPr>
        <dsp:cNvPr id="0" name=""/>
        <dsp:cNvSpPr/>
      </dsp:nvSpPr>
      <dsp:spPr>
        <a:xfrm>
          <a:off x="5621722" y="2480745"/>
          <a:ext cx="4408379" cy="4408379"/>
        </a:xfrm>
        <a:prstGeom prst="circularArrow">
          <a:avLst>
            <a:gd name="adj1" fmla="val 4688"/>
            <a:gd name="adj2" fmla="val 299029"/>
            <a:gd name="adj3" fmla="val 2550401"/>
            <a:gd name="adj4" fmla="val 15789405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E5677-0598-4E52-8C4D-B8A6E85F444A}">
      <dsp:nvSpPr>
        <dsp:cNvPr id="0" name=""/>
        <dsp:cNvSpPr/>
      </dsp:nvSpPr>
      <dsp:spPr>
        <a:xfrm>
          <a:off x="2208692" y="1977161"/>
          <a:ext cx="3202962" cy="32029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-184343"/>
            <a:satOff val="-3627"/>
            <a:lumOff val="2063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BE00A-6A89-4C79-A3CE-C4AE88611A56}">
      <dsp:nvSpPr>
        <dsp:cNvPr id="0" name=""/>
        <dsp:cNvSpPr/>
      </dsp:nvSpPr>
      <dsp:spPr>
        <a:xfrm>
          <a:off x="3992429" y="-37008"/>
          <a:ext cx="3453438" cy="345343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-184343"/>
            <a:satOff val="-3627"/>
            <a:lumOff val="2063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27D8D-EEA4-41F3-8FC6-F6E0FC2285AB}">
      <dsp:nvSpPr>
        <dsp:cNvPr id="0" name=""/>
        <dsp:cNvSpPr/>
      </dsp:nvSpPr>
      <dsp:spPr>
        <a:xfrm>
          <a:off x="666901" y="86494"/>
          <a:ext cx="2212198" cy="987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400" kern="1200" dirty="0" smtClean="0"/>
            <a:t>Semestr 5</a:t>
          </a:r>
          <a:endParaRPr lang="pl-PL" sz="3400" kern="1200" dirty="0"/>
        </a:p>
      </dsp:txBody>
      <dsp:txXfrm>
        <a:off x="695836" y="115429"/>
        <a:ext cx="2154328" cy="930051"/>
      </dsp:txXfrm>
    </dsp:sp>
    <dsp:sp modelId="{49A099C3-B7A8-47FE-B33A-47D3EC62A189}">
      <dsp:nvSpPr>
        <dsp:cNvPr id="0" name=""/>
        <dsp:cNvSpPr/>
      </dsp:nvSpPr>
      <dsp:spPr>
        <a:xfrm>
          <a:off x="888121" y="1074416"/>
          <a:ext cx="228069" cy="909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9837"/>
              </a:lnTo>
              <a:lnTo>
                <a:pt x="228069" y="9098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D6063-56A1-4FC6-838C-E1310F8DEF9B}">
      <dsp:nvSpPr>
        <dsp:cNvPr id="0" name=""/>
        <dsp:cNvSpPr/>
      </dsp:nvSpPr>
      <dsp:spPr>
        <a:xfrm>
          <a:off x="1116191" y="1323082"/>
          <a:ext cx="2115746" cy="1322341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6">
                <a:tint val="9000"/>
              </a:schemeClr>
            </a:gs>
            <a:gs pos="100000">
              <a:schemeClr val="accent6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6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Materiały specjalnego przeznaczenia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W15 / 1 ECTS / Z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 dr Elżbieta Woźnicka</a:t>
          </a:r>
          <a:endParaRPr lang="pl-PL" sz="1300" kern="1200" dirty="0"/>
        </a:p>
      </dsp:txBody>
      <dsp:txXfrm>
        <a:off x="1154921" y="1361812"/>
        <a:ext cx="2038286" cy="1244881"/>
      </dsp:txXfrm>
    </dsp:sp>
    <dsp:sp modelId="{69C29A0E-8A6D-4ABF-809B-4A743C4886DD}">
      <dsp:nvSpPr>
        <dsp:cNvPr id="0" name=""/>
        <dsp:cNvSpPr/>
      </dsp:nvSpPr>
      <dsp:spPr>
        <a:xfrm>
          <a:off x="888121" y="1074416"/>
          <a:ext cx="228069" cy="2562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2764"/>
              </a:lnTo>
              <a:lnTo>
                <a:pt x="228069" y="25627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AF5D1-57A3-4DB7-A534-463AAA67C94F}">
      <dsp:nvSpPr>
        <dsp:cNvPr id="0" name=""/>
        <dsp:cNvSpPr/>
      </dsp:nvSpPr>
      <dsp:spPr>
        <a:xfrm>
          <a:off x="1116191" y="2976009"/>
          <a:ext cx="2115746" cy="1322341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6">
                <a:tint val="9000"/>
              </a:schemeClr>
            </a:gs>
            <a:gs pos="100000">
              <a:schemeClr val="accent6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6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Pobieranie i przechowywanie próbek analitycznych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W15 L15 / 2 ECTS / Z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 dr inż. prof. </a:t>
          </a:r>
          <a:r>
            <a:rPr lang="pl-PL" sz="1300" b="1" kern="1200" dirty="0" err="1" smtClean="0"/>
            <a:t>PRz</a:t>
          </a:r>
          <a:r>
            <a:rPr lang="pl-PL" sz="1300" b="1" kern="1200" dirty="0" smtClean="0"/>
            <a:t> Anna Kuźniar</a:t>
          </a:r>
          <a:endParaRPr lang="pl-PL" sz="1300" kern="1200" dirty="0"/>
        </a:p>
      </dsp:txBody>
      <dsp:txXfrm>
        <a:off x="1154921" y="3014739"/>
        <a:ext cx="2038286" cy="1244881"/>
      </dsp:txXfrm>
    </dsp:sp>
    <dsp:sp modelId="{B3ACFD27-958C-417D-AD71-5A2FBFB828AB}">
      <dsp:nvSpPr>
        <dsp:cNvPr id="0" name=""/>
        <dsp:cNvSpPr/>
      </dsp:nvSpPr>
      <dsp:spPr>
        <a:xfrm>
          <a:off x="3580099" y="70521"/>
          <a:ext cx="2211246" cy="922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400" kern="1200" dirty="0" smtClean="0"/>
            <a:t>Semestr 6</a:t>
          </a:r>
          <a:endParaRPr lang="pl-PL" sz="3400" kern="1200" dirty="0"/>
        </a:p>
      </dsp:txBody>
      <dsp:txXfrm>
        <a:off x="3607123" y="97545"/>
        <a:ext cx="2157198" cy="868629"/>
      </dsp:txXfrm>
    </dsp:sp>
    <dsp:sp modelId="{E9F368A9-6268-4A93-956B-32A7B22CF5EA}">
      <dsp:nvSpPr>
        <dsp:cNvPr id="0" name=""/>
        <dsp:cNvSpPr/>
      </dsp:nvSpPr>
      <dsp:spPr>
        <a:xfrm>
          <a:off x="3801224" y="993198"/>
          <a:ext cx="188145" cy="925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5811"/>
              </a:lnTo>
              <a:lnTo>
                <a:pt x="188145" y="9258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E3FBC-2E17-4E43-91A5-211EC4F184C5}">
      <dsp:nvSpPr>
        <dsp:cNvPr id="0" name=""/>
        <dsp:cNvSpPr/>
      </dsp:nvSpPr>
      <dsp:spPr>
        <a:xfrm>
          <a:off x="3989369" y="1257838"/>
          <a:ext cx="2115746" cy="1322341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6">
                <a:tint val="9000"/>
              </a:schemeClr>
            </a:gs>
            <a:gs pos="100000">
              <a:schemeClr val="accent6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6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Inżynieria chemiczna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W60 C45 L15 / 12 ECTS / 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 dr inż. Izabela </a:t>
          </a:r>
          <a:r>
            <a:rPr lang="pl-PL" sz="1300" b="1" kern="1200" dirty="0" err="1" smtClean="0"/>
            <a:t>Poplewska</a:t>
          </a:r>
          <a:endParaRPr lang="pl-PL" sz="1300" kern="1200" dirty="0"/>
        </a:p>
      </dsp:txBody>
      <dsp:txXfrm>
        <a:off x="4028099" y="1296568"/>
        <a:ext cx="2038286" cy="1244881"/>
      </dsp:txXfrm>
    </dsp:sp>
    <dsp:sp modelId="{BCD0BFCB-7E45-4994-ACA6-1AD7F6DFC750}">
      <dsp:nvSpPr>
        <dsp:cNvPr id="0" name=""/>
        <dsp:cNvSpPr/>
      </dsp:nvSpPr>
      <dsp:spPr>
        <a:xfrm>
          <a:off x="3801224" y="993198"/>
          <a:ext cx="188145" cy="2578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8738"/>
              </a:lnTo>
              <a:lnTo>
                <a:pt x="188145" y="25787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BBC39-3DD1-4981-B3D8-FE85311FAD9F}">
      <dsp:nvSpPr>
        <dsp:cNvPr id="0" name=""/>
        <dsp:cNvSpPr/>
      </dsp:nvSpPr>
      <dsp:spPr>
        <a:xfrm>
          <a:off x="3989369" y="2910765"/>
          <a:ext cx="2115746" cy="1322341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6">
                <a:tint val="9000"/>
              </a:schemeClr>
            </a:gs>
            <a:gs pos="100000">
              <a:schemeClr val="accent6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6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Odpady przemysłowe i ich analiza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W15 C15 L40 / 6 ECTS / 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 dr inż. prof. </a:t>
          </a:r>
          <a:r>
            <a:rPr lang="pl-PL" sz="1300" b="1" kern="1200" dirty="0" err="1" smtClean="0"/>
            <a:t>PRz</a:t>
          </a:r>
          <a:r>
            <a:rPr lang="pl-PL" sz="1300" b="1" kern="1200" dirty="0" smtClean="0"/>
            <a:t> Anna Kuźniar</a:t>
          </a:r>
          <a:endParaRPr lang="pl-PL" sz="1300" kern="1200" dirty="0"/>
        </a:p>
      </dsp:txBody>
      <dsp:txXfrm>
        <a:off x="4028099" y="2949495"/>
        <a:ext cx="2038286" cy="1244881"/>
      </dsp:txXfrm>
    </dsp:sp>
    <dsp:sp modelId="{E0DA1768-BF2F-45A0-86BD-94E5DFF84155}">
      <dsp:nvSpPr>
        <dsp:cNvPr id="0" name=""/>
        <dsp:cNvSpPr/>
      </dsp:nvSpPr>
      <dsp:spPr>
        <a:xfrm>
          <a:off x="3801224" y="993198"/>
          <a:ext cx="188145" cy="4231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1665"/>
              </a:lnTo>
              <a:lnTo>
                <a:pt x="188145" y="42316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1D3A4-BD83-4477-9F06-A4879C025689}">
      <dsp:nvSpPr>
        <dsp:cNvPr id="0" name=""/>
        <dsp:cNvSpPr/>
      </dsp:nvSpPr>
      <dsp:spPr>
        <a:xfrm>
          <a:off x="3989369" y="4563692"/>
          <a:ext cx="2115746" cy="1322341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6">
                <a:tint val="9000"/>
              </a:schemeClr>
            </a:gs>
            <a:gs pos="100000">
              <a:schemeClr val="accent6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6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Analiza środowiska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W15 L30 / 4 ECTS / Z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 dr inż. Lidia Zapała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 dr Elżbieta Woźnicka</a:t>
          </a:r>
          <a:endParaRPr lang="pl-PL" sz="1300" kern="1200" dirty="0"/>
        </a:p>
      </dsp:txBody>
      <dsp:txXfrm>
        <a:off x="4028099" y="4602422"/>
        <a:ext cx="2038286" cy="1244881"/>
      </dsp:txXfrm>
    </dsp:sp>
    <dsp:sp modelId="{C565ED3A-4CD9-407E-A483-67557D036E94}">
      <dsp:nvSpPr>
        <dsp:cNvPr id="0" name=""/>
        <dsp:cNvSpPr/>
      </dsp:nvSpPr>
      <dsp:spPr>
        <a:xfrm>
          <a:off x="6443128" y="76722"/>
          <a:ext cx="2228542" cy="938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400" kern="1200" dirty="0" smtClean="0"/>
            <a:t>Semestr 7</a:t>
          </a:r>
          <a:endParaRPr lang="pl-PL" sz="3400" kern="1200" dirty="0"/>
        </a:p>
      </dsp:txBody>
      <dsp:txXfrm>
        <a:off x="6470619" y="104213"/>
        <a:ext cx="2173560" cy="883616"/>
      </dsp:txXfrm>
    </dsp:sp>
    <dsp:sp modelId="{E4CFB3CF-FB0C-4001-9880-BF535CCFD1DA}">
      <dsp:nvSpPr>
        <dsp:cNvPr id="0" name=""/>
        <dsp:cNvSpPr/>
      </dsp:nvSpPr>
      <dsp:spPr>
        <a:xfrm>
          <a:off x="6665982" y="1015320"/>
          <a:ext cx="199263" cy="919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9609"/>
              </a:lnTo>
              <a:lnTo>
                <a:pt x="199263" y="9196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50983-95FA-49C3-ADF4-45C9B3F4C27C}">
      <dsp:nvSpPr>
        <dsp:cNvPr id="0" name=""/>
        <dsp:cNvSpPr/>
      </dsp:nvSpPr>
      <dsp:spPr>
        <a:xfrm>
          <a:off x="6865245" y="1273759"/>
          <a:ext cx="2115746" cy="1322341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6">
                <a:tint val="9000"/>
              </a:schemeClr>
            </a:gs>
            <a:gs pos="100000">
              <a:schemeClr val="accent6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6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Sensory chemiczne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W15 L30 / 4 ECTS / Z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 dr inż. Tomasz </a:t>
          </a:r>
          <a:r>
            <a:rPr lang="pl-PL" sz="1300" b="1" kern="1200" dirty="0" err="1" smtClean="0"/>
            <a:t>Pacześniak</a:t>
          </a:r>
          <a:endParaRPr lang="pl-PL" sz="1300" kern="1200" dirty="0"/>
        </a:p>
      </dsp:txBody>
      <dsp:txXfrm>
        <a:off x="6903975" y="1312489"/>
        <a:ext cx="2038286" cy="1244881"/>
      </dsp:txXfrm>
    </dsp:sp>
    <dsp:sp modelId="{0F7EE317-D10E-4065-9556-27DBF90E60CB}">
      <dsp:nvSpPr>
        <dsp:cNvPr id="0" name=""/>
        <dsp:cNvSpPr/>
      </dsp:nvSpPr>
      <dsp:spPr>
        <a:xfrm>
          <a:off x="6665982" y="1015320"/>
          <a:ext cx="199263" cy="2572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72536"/>
              </a:lnTo>
              <a:lnTo>
                <a:pt x="199263" y="25725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7E7BC-A5F2-4671-9AE9-588CBEA53356}">
      <dsp:nvSpPr>
        <dsp:cNvPr id="0" name=""/>
        <dsp:cNvSpPr/>
      </dsp:nvSpPr>
      <dsp:spPr>
        <a:xfrm>
          <a:off x="6865245" y="2926686"/>
          <a:ext cx="2115746" cy="1322341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6">
                <a:tint val="9000"/>
              </a:schemeClr>
            </a:gs>
            <a:gs pos="100000">
              <a:schemeClr val="accent6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6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Spektroskopowe metody analizy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W30 L50 / 7 ECTS / Z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 dr inż. Dorota Naróg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 dr inż. Lucjan Dobrowolski</a:t>
          </a:r>
          <a:endParaRPr lang="pl-PL" sz="1300" kern="1200" dirty="0"/>
        </a:p>
      </dsp:txBody>
      <dsp:txXfrm>
        <a:off x="6903975" y="2965416"/>
        <a:ext cx="2038286" cy="1244881"/>
      </dsp:txXfrm>
    </dsp:sp>
    <dsp:sp modelId="{171D2C10-98B5-4647-B56C-33C7EC80E5AD}">
      <dsp:nvSpPr>
        <dsp:cNvPr id="0" name=""/>
        <dsp:cNvSpPr/>
      </dsp:nvSpPr>
      <dsp:spPr>
        <a:xfrm>
          <a:off x="6665982" y="1015320"/>
          <a:ext cx="199263" cy="4225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5463"/>
              </a:lnTo>
              <a:lnTo>
                <a:pt x="199263" y="42254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AF3F1F-D550-4CF0-A83F-E2CD86764C96}">
      <dsp:nvSpPr>
        <dsp:cNvPr id="0" name=""/>
        <dsp:cNvSpPr/>
      </dsp:nvSpPr>
      <dsp:spPr>
        <a:xfrm>
          <a:off x="6865245" y="4579613"/>
          <a:ext cx="2115746" cy="1322341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6">
                <a:tint val="9000"/>
              </a:schemeClr>
            </a:gs>
            <a:gs pos="100000">
              <a:schemeClr val="accent6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6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Zaawansowane metody analizy chromatograficzne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W15 L30 / 4 ECTS / Z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dr inż. Paweł </a:t>
          </a:r>
          <a:r>
            <a:rPr lang="pl-PL" sz="1300" b="1" kern="1200" dirty="0" err="1" smtClean="0"/>
            <a:t>Błoniarz</a:t>
          </a:r>
          <a:endParaRPr lang="pl-PL" sz="1300" b="1" kern="1200" dirty="0" smtClean="0"/>
        </a:p>
      </dsp:txBody>
      <dsp:txXfrm>
        <a:off x="6903975" y="4618343"/>
        <a:ext cx="2038286" cy="12448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76AFA-565A-4831-97A1-CD641F82B3B9}">
      <dsp:nvSpPr>
        <dsp:cNvPr id="0" name=""/>
        <dsp:cNvSpPr/>
      </dsp:nvSpPr>
      <dsp:spPr>
        <a:xfrm>
          <a:off x="1100180" y="269250"/>
          <a:ext cx="4619210" cy="144350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733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smtClean="0"/>
            <a:t>Doskonalenie technik  analizy klasycznej </a:t>
          </a:r>
          <a:endParaRPr lang="pl-PL" sz="2300" kern="1200"/>
        </a:p>
      </dsp:txBody>
      <dsp:txXfrm>
        <a:off x="1100180" y="269250"/>
        <a:ext cx="4619210" cy="1443503"/>
      </dsp:txXfrm>
    </dsp:sp>
    <dsp:sp modelId="{74777631-AC6E-4451-93A3-48301AF3E5DB}">
      <dsp:nvSpPr>
        <dsp:cNvPr id="0" name=""/>
        <dsp:cNvSpPr/>
      </dsp:nvSpPr>
      <dsp:spPr>
        <a:xfrm>
          <a:off x="907713" y="60744"/>
          <a:ext cx="1010452" cy="15156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C6265-4436-41E5-AB31-0995BB5CAF65}">
      <dsp:nvSpPr>
        <dsp:cNvPr id="0" name=""/>
        <dsp:cNvSpPr/>
      </dsp:nvSpPr>
      <dsp:spPr>
        <a:xfrm>
          <a:off x="6134988" y="269250"/>
          <a:ext cx="4619210" cy="144350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733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smtClean="0"/>
            <a:t>Precyzyjna obsługa aparatury laboratoryjnej </a:t>
          </a:r>
          <a:endParaRPr lang="pl-PL" sz="2300" kern="1200"/>
        </a:p>
      </dsp:txBody>
      <dsp:txXfrm>
        <a:off x="6134988" y="269250"/>
        <a:ext cx="4619210" cy="1443503"/>
      </dsp:txXfrm>
    </dsp:sp>
    <dsp:sp modelId="{E7B40574-D8A7-4FC3-85B6-23D2E2936590}">
      <dsp:nvSpPr>
        <dsp:cNvPr id="0" name=""/>
        <dsp:cNvSpPr/>
      </dsp:nvSpPr>
      <dsp:spPr>
        <a:xfrm>
          <a:off x="5942521" y="60744"/>
          <a:ext cx="1010452" cy="151567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0DE84-9199-4DF8-9628-37B4B4E2AA08}">
      <dsp:nvSpPr>
        <dsp:cNvPr id="0" name=""/>
        <dsp:cNvSpPr/>
      </dsp:nvSpPr>
      <dsp:spPr>
        <a:xfrm>
          <a:off x="1100180" y="2086461"/>
          <a:ext cx="4619210" cy="144350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733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smtClean="0"/>
            <a:t>Pobieranie i przygotowanie próbek środowiskowych </a:t>
          </a:r>
          <a:br>
            <a:rPr lang="pl-PL" sz="2300" kern="1200" smtClean="0"/>
          </a:br>
          <a:r>
            <a:rPr lang="pl-PL" sz="2300" kern="1200" smtClean="0"/>
            <a:t>i przemysłowych - woda, gleba, powietrze, odpady</a:t>
          </a:r>
          <a:endParaRPr lang="pl-PL" sz="2300" kern="1200"/>
        </a:p>
      </dsp:txBody>
      <dsp:txXfrm>
        <a:off x="1100180" y="2086461"/>
        <a:ext cx="4619210" cy="1443503"/>
      </dsp:txXfrm>
    </dsp:sp>
    <dsp:sp modelId="{4F2246B2-E844-431A-BD50-4DE6722EF526}">
      <dsp:nvSpPr>
        <dsp:cNvPr id="0" name=""/>
        <dsp:cNvSpPr/>
      </dsp:nvSpPr>
      <dsp:spPr>
        <a:xfrm>
          <a:off x="907713" y="1877955"/>
          <a:ext cx="1010452" cy="15156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2000" r="-9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72091-6DC7-40CF-B2CB-B8B0CC7CA9FC}">
      <dsp:nvSpPr>
        <dsp:cNvPr id="0" name=""/>
        <dsp:cNvSpPr/>
      </dsp:nvSpPr>
      <dsp:spPr>
        <a:xfrm>
          <a:off x="6134988" y="2086461"/>
          <a:ext cx="4619210" cy="144350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733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/>
            <a:t>Rozpoznawanie i ocena zagrożeń chemicznych </a:t>
          </a:r>
          <a:br>
            <a:rPr lang="pl-PL" sz="2300" kern="1200" dirty="0" smtClean="0"/>
          </a:br>
          <a:r>
            <a:rPr lang="pl-PL" sz="2300" kern="1200" dirty="0" smtClean="0"/>
            <a:t>w środowisku</a:t>
          </a:r>
          <a:endParaRPr lang="pl-PL" sz="2300" kern="1200" dirty="0"/>
        </a:p>
      </dsp:txBody>
      <dsp:txXfrm>
        <a:off x="6134988" y="2086461"/>
        <a:ext cx="4619210" cy="1443503"/>
      </dsp:txXfrm>
    </dsp:sp>
    <dsp:sp modelId="{E4930AC8-7240-4172-AE03-97D6A2C49FBE}">
      <dsp:nvSpPr>
        <dsp:cNvPr id="0" name=""/>
        <dsp:cNvSpPr/>
      </dsp:nvSpPr>
      <dsp:spPr>
        <a:xfrm>
          <a:off x="5942521" y="1877955"/>
          <a:ext cx="1010452" cy="151567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6753A-04D5-4067-A81B-7A92258D93D1}">
      <dsp:nvSpPr>
        <dsp:cNvPr id="0" name=""/>
        <dsp:cNvSpPr/>
      </dsp:nvSpPr>
      <dsp:spPr>
        <a:xfrm>
          <a:off x="1100180" y="3903671"/>
          <a:ext cx="4619210" cy="144350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733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smtClean="0"/>
            <a:t>Analiza i interpretacja danych chemicznych</a:t>
          </a:r>
          <a:endParaRPr lang="pl-PL" sz="2300" kern="1200"/>
        </a:p>
      </dsp:txBody>
      <dsp:txXfrm>
        <a:off x="1100180" y="3903671"/>
        <a:ext cx="4619210" cy="1443503"/>
      </dsp:txXfrm>
    </dsp:sp>
    <dsp:sp modelId="{E57C9877-E285-4560-89C3-3BDC0F77A44E}">
      <dsp:nvSpPr>
        <dsp:cNvPr id="0" name=""/>
        <dsp:cNvSpPr/>
      </dsp:nvSpPr>
      <dsp:spPr>
        <a:xfrm>
          <a:off x="907713" y="3695165"/>
          <a:ext cx="1010452" cy="15156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D2977-C4E5-4976-A974-F0382ECFCCE6}">
      <dsp:nvSpPr>
        <dsp:cNvPr id="0" name=""/>
        <dsp:cNvSpPr/>
      </dsp:nvSpPr>
      <dsp:spPr>
        <a:xfrm>
          <a:off x="6134988" y="3903671"/>
          <a:ext cx="4619210" cy="144350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7733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smtClean="0"/>
            <a:t>Rozwiązywanie problemów analitycznych</a:t>
          </a:r>
          <a:endParaRPr lang="pl-PL" sz="2300" kern="1200"/>
        </a:p>
      </dsp:txBody>
      <dsp:txXfrm>
        <a:off x="6134988" y="3903671"/>
        <a:ext cx="4619210" cy="1443503"/>
      </dsp:txXfrm>
    </dsp:sp>
    <dsp:sp modelId="{B20DAFA1-996D-4FE4-8656-0EE3A5F95F23}">
      <dsp:nvSpPr>
        <dsp:cNvPr id="0" name=""/>
        <dsp:cNvSpPr/>
      </dsp:nvSpPr>
      <dsp:spPr>
        <a:xfrm>
          <a:off x="5942521" y="3695165"/>
          <a:ext cx="1010452" cy="151567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EB0F4-D467-4E78-8572-9966D4247411}">
      <dsp:nvSpPr>
        <dsp:cNvPr id="0" name=""/>
        <dsp:cNvSpPr/>
      </dsp:nvSpPr>
      <dsp:spPr>
        <a:xfrm>
          <a:off x="0" y="80105"/>
          <a:ext cx="4962672" cy="59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Myślenie analityczne i dokładność</a:t>
          </a:r>
          <a:endParaRPr lang="pl-PL" sz="2100" kern="1200" dirty="0"/>
        </a:p>
      </dsp:txBody>
      <dsp:txXfrm>
        <a:off x="29026" y="109131"/>
        <a:ext cx="4904620" cy="536541"/>
      </dsp:txXfrm>
    </dsp:sp>
    <dsp:sp modelId="{E546CE88-C88F-4115-A684-1E828C7988DA}">
      <dsp:nvSpPr>
        <dsp:cNvPr id="0" name=""/>
        <dsp:cNvSpPr/>
      </dsp:nvSpPr>
      <dsp:spPr>
        <a:xfrm>
          <a:off x="0" y="899341"/>
          <a:ext cx="4962672" cy="59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Samodzielność i odpowiedzialność</a:t>
          </a:r>
          <a:endParaRPr lang="pl-PL" sz="2100" kern="1200" dirty="0"/>
        </a:p>
      </dsp:txBody>
      <dsp:txXfrm>
        <a:off x="29026" y="928367"/>
        <a:ext cx="4904620" cy="536541"/>
      </dsp:txXfrm>
    </dsp:sp>
    <dsp:sp modelId="{F2A55402-D781-4366-AC73-0A203D1F2E3D}">
      <dsp:nvSpPr>
        <dsp:cNvPr id="0" name=""/>
        <dsp:cNvSpPr/>
      </dsp:nvSpPr>
      <dsp:spPr>
        <a:xfrm>
          <a:off x="0" y="1620674"/>
          <a:ext cx="4962672" cy="594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Praca zespołowa</a:t>
          </a:r>
          <a:endParaRPr lang="pl-PL" sz="2100" kern="1200" dirty="0"/>
        </a:p>
      </dsp:txBody>
      <dsp:txXfrm>
        <a:off x="29026" y="1649700"/>
        <a:ext cx="4904620" cy="536541"/>
      </dsp:txXfrm>
    </dsp:sp>
    <dsp:sp modelId="{F258AC6E-2F1E-4F63-8976-34D16BB9A274}">
      <dsp:nvSpPr>
        <dsp:cNvPr id="0" name=""/>
        <dsp:cNvSpPr/>
      </dsp:nvSpPr>
      <dsp:spPr>
        <a:xfrm>
          <a:off x="0" y="2395019"/>
          <a:ext cx="4962672" cy="6540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Efektywna komunikacja wyników badań</a:t>
          </a:r>
          <a:endParaRPr lang="pl-PL" sz="2100" kern="1200" dirty="0"/>
        </a:p>
      </dsp:txBody>
      <dsp:txXfrm>
        <a:off x="31928" y="2426947"/>
        <a:ext cx="4898816" cy="5901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FC83D-3C1D-4CB1-858B-94B5FF612B24}">
      <dsp:nvSpPr>
        <dsp:cNvPr id="0" name=""/>
        <dsp:cNvSpPr/>
      </dsp:nvSpPr>
      <dsp:spPr>
        <a:xfrm>
          <a:off x="878216" y="0"/>
          <a:ext cx="9100185" cy="610492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47E00-79D3-412D-B35B-7CC3A77B04A2}">
      <dsp:nvSpPr>
        <dsp:cNvPr id="0" name=""/>
        <dsp:cNvSpPr/>
      </dsp:nvSpPr>
      <dsp:spPr>
        <a:xfrm>
          <a:off x="3463" y="1831476"/>
          <a:ext cx="5103628" cy="24419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Absolwenci tej specjalności posiadają wiedzę z zakresu nowoczesnych metod analizy chemicznej, takich jak spektroskopia, chromatografia, elektrochemia, oraz analizy i oceny jakości surowców, produktów przemysłowych, wód, powietrza, gleby i innych komponentów środowiskowych. </a:t>
          </a:r>
          <a:endParaRPr lang="pl-PL" sz="2000" kern="1200" dirty="0"/>
        </a:p>
      </dsp:txBody>
      <dsp:txXfrm>
        <a:off x="122670" y="1950683"/>
        <a:ext cx="4865214" cy="2203555"/>
      </dsp:txXfrm>
    </dsp:sp>
    <dsp:sp modelId="{79F6C1B1-2B5C-4295-AD9C-7FA2FB2E4205}">
      <dsp:nvSpPr>
        <dsp:cNvPr id="0" name=""/>
        <dsp:cNvSpPr/>
      </dsp:nvSpPr>
      <dsp:spPr>
        <a:xfrm>
          <a:off x="5599008" y="1831476"/>
          <a:ext cx="5103628" cy="24419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Dzięki tym umiejętnościom, potrafią  wykrywać zanieczyszczenia, oceniać bezpieczeństwo produktów, a także monitorować wpływ działalności przemysłowej na środowisko</a:t>
          </a:r>
          <a:r>
            <a:rPr lang="pl-PL" sz="2200" kern="1200" dirty="0" smtClean="0"/>
            <a:t>.</a:t>
          </a:r>
          <a:endParaRPr lang="pl-PL" sz="2200" kern="1200" dirty="0"/>
        </a:p>
      </dsp:txBody>
      <dsp:txXfrm>
        <a:off x="5718215" y="1950683"/>
        <a:ext cx="4865214" cy="22035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D63AB-815A-4A05-B6FE-BADE7D47E4DA}">
      <dsp:nvSpPr>
        <dsp:cNvPr id="0" name=""/>
        <dsp:cNvSpPr/>
      </dsp:nvSpPr>
      <dsp:spPr>
        <a:xfrm>
          <a:off x="-6433311" y="-983981"/>
          <a:ext cx="7657387" cy="7657387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C5335-27DC-4AE7-86A8-B1A19090FA74}">
      <dsp:nvSpPr>
        <dsp:cNvPr id="0" name=""/>
        <dsp:cNvSpPr/>
      </dsp:nvSpPr>
      <dsp:spPr>
        <a:xfrm>
          <a:off x="534737" y="355475"/>
          <a:ext cx="6871882" cy="7114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467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Studia II stopnia, doktoranckie </a:t>
          </a:r>
        </a:p>
      </dsp:txBody>
      <dsp:txXfrm>
        <a:off x="534737" y="355475"/>
        <a:ext cx="6871882" cy="711405"/>
      </dsp:txXfrm>
    </dsp:sp>
    <dsp:sp modelId="{24FEC957-7035-4D3A-B71C-1294DCD75A19}">
      <dsp:nvSpPr>
        <dsp:cNvPr id="0" name=""/>
        <dsp:cNvSpPr/>
      </dsp:nvSpPr>
      <dsp:spPr>
        <a:xfrm>
          <a:off x="90108" y="266549"/>
          <a:ext cx="889257" cy="889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05C68-3DA5-466A-B512-752A794F0E81}">
      <dsp:nvSpPr>
        <dsp:cNvPr id="0" name=""/>
        <dsp:cNvSpPr/>
      </dsp:nvSpPr>
      <dsp:spPr>
        <a:xfrm>
          <a:off x="1044509" y="1422242"/>
          <a:ext cx="6362109" cy="7114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467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smtClean="0"/>
            <a:t>Laboratoria przemysłowe </a:t>
          </a:r>
          <a:endParaRPr lang="pl-PL" sz="2000" kern="1200" dirty="0" smtClean="0"/>
        </a:p>
      </dsp:txBody>
      <dsp:txXfrm>
        <a:off x="1044509" y="1422242"/>
        <a:ext cx="6362109" cy="711405"/>
      </dsp:txXfrm>
    </dsp:sp>
    <dsp:sp modelId="{FE5AA998-4019-4A63-AD82-094CBBACFB80}">
      <dsp:nvSpPr>
        <dsp:cNvPr id="0" name=""/>
        <dsp:cNvSpPr/>
      </dsp:nvSpPr>
      <dsp:spPr>
        <a:xfrm>
          <a:off x="599881" y="1333316"/>
          <a:ext cx="889257" cy="889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42CB41-82F3-4CB6-8FCB-6819CC06707D}">
      <dsp:nvSpPr>
        <dsp:cNvPr id="0" name=""/>
        <dsp:cNvSpPr/>
      </dsp:nvSpPr>
      <dsp:spPr>
        <a:xfrm>
          <a:off x="1200969" y="2489009"/>
          <a:ext cx="6205650" cy="7114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467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Laboratoria badawcze i rozwojowe</a:t>
          </a:r>
        </a:p>
      </dsp:txBody>
      <dsp:txXfrm>
        <a:off x="1200969" y="2489009"/>
        <a:ext cx="6205650" cy="711405"/>
      </dsp:txXfrm>
    </dsp:sp>
    <dsp:sp modelId="{2A1000F3-41C6-440A-B73B-635F19BD7E01}">
      <dsp:nvSpPr>
        <dsp:cNvPr id="0" name=""/>
        <dsp:cNvSpPr/>
      </dsp:nvSpPr>
      <dsp:spPr>
        <a:xfrm>
          <a:off x="756340" y="2400083"/>
          <a:ext cx="889257" cy="889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88F83-A655-4017-ACE5-1C082485B145}">
      <dsp:nvSpPr>
        <dsp:cNvPr id="0" name=""/>
        <dsp:cNvSpPr/>
      </dsp:nvSpPr>
      <dsp:spPr>
        <a:xfrm>
          <a:off x="1044509" y="3555776"/>
          <a:ext cx="6362109" cy="7114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467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Ochrona środowiska/BHP</a:t>
          </a:r>
        </a:p>
      </dsp:txBody>
      <dsp:txXfrm>
        <a:off x="1044509" y="3555776"/>
        <a:ext cx="6362109" cy="711405"/>
      </dsp:txXfrm>
    </dsp:sp>
    <dsp:sp modelId="{584BAC28-7833-416E-80EC-DEFA436A2B80}">
      <dsp:nvSpPr>
        <dsp:cNvPr id="0" name=""/>
        <dsp:cNvSpPr/>
      </dsp:nvSpPr>
      <dsp:spPr>
        <a:xfrm>
          <a:off x="599881" y="3466851"/>
          <a:ext cx="889257" cy="889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66198-DD79-4AF1-B141-731AABE81ABF}">
      <dsp:nvSpPr>
        <dsp:cNvPr id="0" name=""/>
        <dsp:cNvSpPr/>
      </dsp:nvSpPr>
      <dsp:spPr>
        <a:xfrm>
          <a:off x="534737" y="4622544"/>
          <a:ext cx="6871882" cy="7114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467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Szkoły</a:t>
          </a:r>
          <a:endParaRPr lang="pl-PL" sz="2000" kern="1200" dirty="0"/>
        </a:p>
      </dsp:txBody>
      <dsp:txXfrm>
        <a:off x="534737" y="4622544"/>
        <a:ext cx="6871882" cy="711405"/>
      </dsp:txXfrm>
    </dsp:sp>
    <dsp:sp modelId="{795D1E3C-1A29-4362-986F-BB35849AB467}">
      <dsp:nvSpPr>
        <dsp:cNvPr id="0" name=""/>
        <dsp:cNvSpPr/>
      </dsp:nvSpPr>
      <dsp:spPr>
        <a:xfrm>
          <a:off x="90108" y="4533618"/>
          <a:ext cx="889257" cy="8892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FB2EC-F0C2-4F63-AA42-C4555151027E}">
      <dsp:nvSpPr>
        <dsp:cNvPr id="0" name=""/>
        <dsp:cNvSpPr/>
      </dsp:nvSpPr>
      <dsp:spPr>
        <a:xfrm>
          <a:off x="650677" y="0"/>
          <a:ext cx="1631180" cy="5505568"/>
        </a:xfrm>
        <a:prstGeom prst="upArrow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7483F7-23B9-439F-A455-7F78A12836EE}">
      <dsp:nvSpPr>
        <dsp:cNvPr id="0" name=""/>
        <dsp:cNvSpPr/>
      </dsp:nvSpPr>
      <dsp:spPr>
        <a:xfrm>
          <a:off x="2602992" y="0"/>
          <a:ext cx="5547079" cy="55055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2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dirty="0" err="1" smtClean="0">
              <a:solidFill>
                <a:schemeClr val="bg1"/>
              </a:solidFill>
            </a:rPr>
            <a:t>Tikkurila</a:t>
          </a:r>
          <a:r>
            <a:rPr lang="pl-PL" sz="1700" b="1" kern="1200" dirty="0" smtClean="0">
              <a:solidFill>
                <a:schemeClr val="bg1"/>
              </a:solidFill>
            </a:rPr>
            <a:t> (farby i lakiery)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smtClean="0">
              <a:solidFill>
                <a:schemeClr val="bg1"/>
              </a:solidFill>
            </a:rPr>
            <a:t>Bispol (świece i znicze)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smtClean="0">
              <a:solidFill>
                <a:schemeClr val="bg1"/>
              </a:solidFill>
            </a:rPr>
            <a:t>Sharda Cropp (środki ochrony roślin)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smtClean="0">
              <a:solidFill>
                <a:schemeClr val="bg1"/>
              </a:solidFill>
            </a:rPr>
            <a:t>Rainbow (środki ochrony roślin)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dirty="0" smtClean="0">
              <a:solidFill>
                <a:schemeClr val="bg1"/>
              </a:solidFill>
            </a:rPr>
            <a:t>Nestle (środki spożywcze)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smtClean="0">
              <a:solidFill>
                <a:schemeClr val="bg1"/>
              </a:solidFill>
            </a:rPr>
            <a:t>Chema-Elektromet (farmaceutyki)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smtClean="0">
              <a:solidFill>
                <a:schemeClr val="bg1"/>
              </a:solidFill>
            </a:rPr>
            <a:t>TEVA Pharm. (farmaceutyki)</a:t>
          </a:r>
          <a:endParaRPr lang="pl-PL" sz="1700" b="1" kern="120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smtClean="0">
              <a:solidFill>
                <a:schemeClr val="bg1"/>
              </a:solidFill>
            </a:rPr>
            <a:t>Sylveco (kosmetyki naturalne)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smtClean="0">
              <a:solidFill>
                <a:schemeClr val="bg1"/>
              </a:solidFill>
            </a:rPr>
            <a:t>Polimarky (przetwórstwo tworzyw polimerowych)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dirty="0" err="1" smtClean="0">
              <a:solidFill>
                <a:schemeClr val="bg1"/>
              </a:solidFill>
            </a:rPr>
            <a:t>Pratt</a:t>
          </a:r>
          <a:r>
            <a:rPr lang="pl-PL" sz="1700" b="1" kern="1200" dirty="0" smtClean="0">
              <a:solidFill>
                <a:schemeClr val="bg1"/>
              </a:solidFill>
            </a:rPr>
            <a:t> &amp; Whitney Rzeszów </a:t>
          </a:r>
          <a:r>
            <a:rPr lang="pl-PL" sz="1700" b="1" i="0" kern="1200" dirty="0" smtClean="0">
              <a:solidFill>
                <a:schemeClr val="bg1"/>
              </a:solidFill>
            </a:rPr>
            <a:t>(części dla przemysłu lotniczego)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i="0" kern="1200" smtClean="0">
              <a:solidFill>
                <a:schemeClr val="bg1"/>
              </a:solidFill>
            </a:rPr>
            <a:t>Consolidated Precision Products Poland (części dla przemysłu lotniczego)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smtClean="0">
              <a:solidFill>
                <a:schemeClr val="bg1"/>
              </a:solidFill>
            </a:rPr>
            <a:t>UTC Aerospace Systems </a:t>
          </a:r>
          <a:r>
            <a:rPr lang="pl-PL" sz="1700" b="1" i="0" kern="1200" smtClean="0">
              <a:solidFill>
                <a:schemeClr val="bg1"/>
              </a:solidFill>
            </a:rPr>
            <a:t>(części dla przemysłu lotniczego)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700" b="1" i="0" kern="1200" smtClean="0">
              <a:solidFill>
                <a:schemeClr val="bg1"/>
              </a:solidFill>
            </a:rPr>
            <a:t>PGE </a:t>
          </a:r>
          <a:r>
            <a:rPr lang="pl-PL" sz="1700" b="1" i="0" kern="1200" smtClean="0">
              <a:solidFill>
                <a:schemeClr val="bg1"/>
              </a:solidFill>
            </a:rPr>
            <a:t> (laboratorium elektrociepłowni)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kern="1200" smtClean="0">
              <a:solidFill>
                <a:schemeClr val="bg1"/>
              </a:solidFill>
            </a:rPr>
            <a:t>MPWiK (laboratorium wody i ścieków)</a:t>
          </a:r>
          <a:endParaRPr lang="pl-PL" sz="1700" b="1" kern="1200" dirty="0">
            <a:solidFill>
              <a:schemeClr val="bg1"/>
            </a:solidFill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700" b="1" i="0" kern="1200" smtClean="0">
              <a:solidFill>
                <a:schemeClr val="bg1"/>
              </a:solidFill>
            </a:rPr>
            <a:t>Grupa AUTOPART (przemysłowa produkcja wysokiej jakości akumulatorów)</a:t>
          </a:r>
          <a:endParaRPr lang="pl-PL" sz="1700" b="1" kern="1200" dirty="0">
            <a:solidFill>
              <a:schemeClr val="bg1"/>
            </a:solidFill>
          </a:endParaRPr>
        </a:p>
      </dsp:txBody>
      <dsp:txXfrm>
        <a:off x="2602992" y="0"/>
        <a:ext cx="5547079" cy="5505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70EE8-CC1B-44E9-8E8E-B59A63C0ED06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64469-8424-4512-88B4-3391C2F08F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77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F2D525-7979-4921-B45A-708FF92FF71E}" type="datetimeFigureOut">
              <a:rPr lang="pl-PL" smtClean="0"/>
              <a:t>2026-04-26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C4AAEF5-5C29-417F-8361-D3667152E7E4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microsoft.com/office/2007/relationships/hdphoto" Target="../media/hdphoto4.wdp"/><Relationship Id="rId9" Type="http://schemas.microsoft.com/office/2007/relationships/diagramDrawing" Target="../diagrams/drawing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5000"/>
                    </a14:imgEffect>
                  </a14:imgLayer>
                </a14:imgProps>
              </a:ext>
            </a:extLst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B3EE091B-0277-168E-9A89-ACF432713B00}"/>
              </a:ext>
            </a:extLst>
          </p:cNvPr>
          <p:cNvSpPr txBox="1"/>
          <p:nvPr/>
        </p:nvSpPr>
        <p:spPr>
          <a:xfrm>
            <a:off x="138545" y="116632"/>
            <a:ext cx="1199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Wydział 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Chemiczny</a:t>
            </a:r>
          </a:p>
          <a:p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Politechnika Rzeszowska</a:t>
            </a:r>
            <a:endParaRPr lang="pl-PL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1557DD39-EB90-6D76-0EC6-BD58D563CB52}"/>
              </a:ext>
            </a:extLst>
          </p:cNvPr>
          <p:cNvSpPr txBox="1"/>
          <p:nvPr/>
        </p:nvSpPr>
        <p:spPr>
          <a:xfrm>
            <a:off x="803350" y="1581023"/>
            <a:ext cx="10184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ANALIZA CHEMICZNA W PRZEMYŚLE</a:t>
            </a:r>
            <a:br>
              <a:rPr lang="pl-PL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</a:br>
            <a:r>
              <a:rPr lang="pl-PL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 I ŚRODOWISKU</a:t>
            </a:r>
            <a:endParaRPr lang="pl-PL" sz="3200" b="1" dirty="0">
              <a:solidFill>
                <a:schemeClr val="accent1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610594" y="3085399"/>
            <a:ext cx="312771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Studia I stopnia </a:t>
            </a: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endParaRPr lang="pl-PL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echnologia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chemiczna</a:t>
            </a:r>
          </a:p>
          <a:p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989" y="36758"/>
            <a:ext cx="8150268" cy="1143000"/>
          </a:xfrm>
        </p:spPr>
        <p:txBody>
          <a:bodyPr>
            <a:normAutofit/>
          </a:bodyPr>
          <a:lstStyle/>
          <a:p>
            <a:pPr algn="l"/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7" y="1164681"/>
            <a:ext cx="2526424" cy="209809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70" y="1179758"/>
            <a:ext cx="3482923" cy="210272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81" y="2137511"/>
            <a:ext cx="1753624" cy="21622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b="6091"/>
          <a:stretch/>
        </p:blipFill>
        <p:spPr bwMode="auto">
          <a:xfrm>
            <a:off x="835127" y="3826749"/>
            <a:ext cx="2920030" cy="190525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361" y="3698176"/>
            <a:ext cx="2510242" cy="20288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610" y="4893957"/>
            <a:ext cx="3514725" cy="1905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87" y="2507618"/>
            <a:ext cx="1622533" cy="213976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14" y="263480"/>
            <a:ext cx="2528174" cy="187403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083753" y="78814"/>
            <a:ext cx="227498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dirty="0"/>
              <a:t>Chromatograf </a:t>
            </a:r>
            <a:r>
              <a:rPr lang="pl-PL" dirty="0" smtClean="0"/>
              <a:t>HPLC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1568506" y="1125661"/>
            <a:ext cx="36599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dirty="0" smtClean="0"/>
              <a:t>Spektrometry </a:t>
            </a:r>
            <a:r>
              <a:rPr lang="pl-PL" dirty="0"/>
              <a:t>absorpcji atomowej </a:t>
            </a:r>
          </a:p>
        </p:txBody>
      </p:sp>
      <p:sp>
        <p:nvSpPr>
          <p:cNvPr id="7" name="Prostokąt 6"/>
          <p:cNvSpPr/>
          <p:nvPr/>
        </p:nvSpPr>
        <p:spPr>
          <a:xfrm>
            <a:off x="9865722" y="1952845"/>
            <a:ext cx="23262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dirty="0" smtClean="0"/>
              <a:t>Komora </a:t>
            </a:r>
            <a:r>
              <a:rPr lang="pl-PL" dirty="0"/>
              <a:t>klimatyczna </a:t>
            </a:r>
            <a:endParaRPr lang="pl-PL" dirty="0" smtClean="0"/>
          </a:p>
        </p:txBody>
      </p:sp>
      <p:sp>
        <p:nvSpPr>
          <p:cNvPr id="8" name="Prostokąt 7"/>
          <p:cNvSpPr/>
          <p:nvPr/>
        </p:nvSpPr>
        <p:spPr>
          <a:xfrm>
            <a:off x="2295142" y="3632966"/>
            <a:ext cx="28351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dirty="0" smtClean="0"/>
              <a:t>Spektrofotometry  UV-Vis 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7868014" y="4832044"/>
            <a:ext cx="213391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dirty="0" err="1"/>
              <a:t>Spektrofluorymetr</a:t>
            </a:r>
            <a:r>
              <a:rPr lang="pl-PL" dirty="0"/>
              <a:t>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7040621" y="2387085"/>
            <a:ext cx="28520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dirty="0"/>
              <a:t>M</a:t>
            </a:r>
            <a:r>
              <a:rPr lang="pl-PL" dirty="0" smtClean="0"/>
              <a:t>ineralizator </a:t>
            </a:r>
            <a:r>
              <a:rPr lang="pl-PL" dirty="0"/>
              <a:t>mikrofalowy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48224" y="522244"/>
            <a:ext cx="6290376" cy="430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200" b="1" dirty="0" smtClean="0"/>
              <a:t>APARATURA STOSOWANA PODCZAS ZAJĘĆ</a:t>
            </a:r>
            <a:endParaRPr lang="pl-PL" sz="2200" b="1" dirty="0"/>
          </a:p>
        </p:txBody>
      </p:sp>
    </p:spTree>
    <p:extLst>
      <p:ext uri="{BB962C8B-B14F-4D97-AF65-F5344CB8AC3E}">
        <p14:creationId xmlns:p14="http://schemas.microsoft.com/office/powerpoint/2010/main" val="18866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150268" cy="1143000"/>
          </a:xfrm>
        </p:spPr>
        <p:txBody>
          <a:bodyPr>
            <a:normAutofit/>
          </a:bodyPr>
          <a:lstStyle/>
          <a:p>
            <a:pPr algn="l"/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924" y="3833190"/>
            <a:ext cx="5170903" cy="302480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32927" y="959299"/>
            <a:ext cx="4733988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l-PL" sz="2000" b="1" dirty="0" smtClean="0"/>
              <a:t>ROWIJANE KOMPETENCJE MIĘKKIE</a:t>
            </a:r>
            <a:endParaRPr lang="pl-PL" sz="2000" b="1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667042769"/>
              </p:ext>
            </p:extLst>
          </p:nvPr>
        </p:nvGraphicFramePr>
        <p:xfrm>
          <a:off x="604116" y="1808836"/>
          <a:ext cx="4962672" cy="324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923" y="348885"/>
            <a:ext cx="5094677" cy="308011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8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7025"/>
            <a:ext cx="8150268" cy="1143000"/>
          </a:xfrm>
        </p:spPr>
        <p:txBody>
          <a:bodyPr>
            <a:normAutofit/>
          </a:bodyPr>
          <a:lstStyle/>
          <a:p>
            <a:pPr algn="l"/>
            <a:r>
              <a:rPr lang="pl-PL" sz="14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4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93985772"/>
              </p:ext>
            </p:extLst>
          </p:nvPr>
        </p:nvGraphicFramePr>
        <p:xfrm>
          <a:off x="742950" y="711024"/>
          <a:ext cx="10706100" cy="610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424070" y="934582"/>
            <a:ext cx="2331087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200" b="1" dirty="0" smtClean="0"/>
              <a:t>KOMPETENCJE</a:t>
            </a:r>
            <a:endParaRPr lang="pl-PL" sz="2200" b="1" dirty="0"/>
          </a:p>
        </p:txBody>
      </p:sp>
    </p:spTree>
    <p:extLst>
      <p:ext uri="{BB962C8B-B14F-4D97-AF65-F5344CB8AC3E}">
        <p14:creationId xmlns:p14="http://schemas.microsoft.com/office/powerpoint/2010/main" val="24874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35" t="4726" r="19354"/>
          <a:stretch/>
        </p:blipFill>
        <p:spPr bwMode="auto">
          <a:xfrm>
            <a:off x="60241" y="1719621"/>
            <a:ext cx="3707696" cy="4310118"/>
          </a:xfrm>
          <a:prstGeom prst="flowChartDisplay">
            <a:avLst/>
          </a:prstGeom>
          <a:noFill/>
          <a:ln>
            <a:noFill/>
          </a:ln>
          <a:effectLst>
            <a:softEdge rad="6350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2279" y="198783"/>
            <a:ext cx="5923721" cy="554294"/>
          </a:xfrm>
        </p:spPr>
        <p:txBody>
          <a:bodyPr>
            <a:normAutofit fontScale="90000"/>
          </a:bodyPr>
          <a:lstStyle/>
          <a:p>
            <a:pPr algn="l"/>
            <a:r>
              <a:rPr lang="pl-PL" sz="1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4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18768" y="593483"/>
            <a:ext cx="4587474" cy="430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200" b="1" dirty="0"/>
              <a:t>ŚCIEŻKI KARIERY ZAWODOWEJ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80815599"/>
              </p:ext>
            </p:extLst>
          </p:nvPr>
        </p:nvGraphicFramePr>
        <p:xfrm>
          <a:off x="2700397" y="1168575"/>
          <a:ext cx="7487478" cy="5689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525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219224"/>
              </p:ext>
            </p:extLst>
          </p:nvPr>
        </p:nvGraphicFramePr>
        <p:xfrm>
          <a:off x="0" y="1144199"/>
          <a:ext cx="8971722" cy="5505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rostokąt 1"/>
          <p:cNvSpPr/>
          <p:nvPr/>
        </p:nvSpPr>
        <p:spPr>
          <a:xfrm>
            <a:off x="172278" y="0"/>
            <a:ext cx="80308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ANALIZA CHEMICZNA W PRZEMYŚLE  I ŚRODOWISKU</a:t>
            </a:r>
          </a:p>
        </p:txBody>
      </p:sp>
      <p:sp>
        <p:nvSpPr>
          <p:cNvPr id="5" name="Prostokąt 4"/>
          <p:cNvSpPr/>
          <p:nvPr/>
        </p:nvSpPr>
        <p:spPr>
          <a:xfrm>
            <a:off x="172279" y="335098"/>
            <a:ext cx="775252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ZATRUDNIENIE 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 ABSOLWENTÓW SPECJALNOŚCI</a:t>
            </a:r>
          </a:p>
          <a:p>
            <a:r>
              <a:rPr lang="pl-PL" sz="14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l-PL" sz="1400" b="1" dirty="0">
                <a:solidFill>
                  <a:schemeClr val="accent1">
                    <a:lumMod val="50000"/>
                  </a:schemeClr>
                </a:solidFill>
              </a:rPr>
              <a:t>DYPLOMANTÓW REALIZUJĄCYCH PRACE W </a:t>
            </a:r>
            <a:r>
              <a:rPr lang="pl-PL" sz="1400" b="1" dirty="0" smtClean="0">
                <a:solidFill>
                  <a:schemeClr val="accent1">
                    <a:lumMod val="50000"/>
                  </a:schemeClr>
                </a:solidFill>
              </a:rPr>
              <a:t>KATEDRACH </a:t>
            </a:r>
            <a:r>
              <a:rPr lang="pl-PL" sz="1400" b="1" dirty="0">
                <a:solidFill>
                  <a:schemeClr val="accent1">
                    <a:lumMod val="50000"/>
                  </a:schemeClr>
                </a:solidFill>
              </a:rPr>
              <a:t>CHEMII NIEORGANICZNEJ </a:t>
            </a:r>
            <a:r>
              <a:rPr lang="pl-PL" sz="14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pl-PL" sz="1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1400" b="1" dirty="0" smtClean="0">
                <a:solidFill>
                  <a:schemeClr val="accent1">
                    <a:lumMod val="50000"/>
                  </a:schemeClr>
                </a:solidFill>
              </a:rPr>
              <a:t>I </a:t>
            </a:r>
            <a:r>
              <a:rPr lang="pl-PL" sz="1400" b="1" dirty="0">
                <a:solidFill>
                  <a:schemeClr val="accent1">
                    <a:lumMod val="50000"/>
                  </a:schemeClr>
                </a:solidFill>
              </a:rPr>
              <a:t>ANALITYCZNEJ ORAZ </a:t>
            </a:r>
            <a:r>
              <a:rPr lang="pl-PL" sz="1400" b="1" dirty="0" smtClean="0">
                <a:solidFill>
                  <a:schemeClr val="accent1">
                    <a:lumMod val="50000"/>
                  </a:schemeClr>
                </a:solidFill>
              </a:rPr>
              <a:t>CHEMII </a:t>
            </a:r>
            <a:r>
              <a:rPr lang="pl-PL" sz="1400" b="1" dirty="0">
                <a:solidFill>
                  <a:schemeClr val="accent1">
                    <a:lumMod val="50000"/>
                  </a:schemeClr>
                </a:solidFill>
              </a:rPr>
              <a:t>FIZYCZNEJ)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598" y="1598377"/>
            <a:ext cx="3245790" cy="486868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63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0937" y="0"/>
            <a:ext cx="11230125" cy="1143000"/>
          </a:xfrm>
          <a:solidFill>
            <a:schemeClr val="tx1">
              <a:lumMod val="9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  <a:softEdge rad="63500"/>
          </a:effectLst>
        </p:spPr>
        <p:txBody>
          <a:bodyPr>
            <a:normAutofit/>
          </a:bodyPr>
          <a:lstStyle/>
          <a:p>
            <a:r>
              <a:rPr lang="pl-PL" sz="29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29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29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I </a:t>
            </a:r>
            <a:r>
              <a:rPr lang="pl-PL" sz="29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/>
                <a:cs typeface="Calibri" panose="020F0502020204030204" pitchFamily="34" charset="0"/>
              </a:rPr>
              <a:t>ŚRODOWISKU</a:t>
            </a:r>
            <a:endParaRPr lang="pl-PL" sz="29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graphicFrame>
        <p:nvGraphicFramePr>
          <p:cNvPr id="48" name="Diagram 47"/>
          <p:cNvGraphicFramePr/>
          <p:nvPr>
            <p:extLst>
              <p:ext uri="{D42A27DB-BD31-4B8C-83A1-F6EECF244321}">
                <p14:modId xmlns:p14="http://schemas.microsoft.com/office/powerpoint/2010/main" val="3290096548"/>
              </p:ext>
            </p:extLst>
          </p:nvPr>
        </p:nvGraphicFramePr>
        <p:xfrm>
          <a:off x="980660" y="1258957"/>
          <a:ext cx="10349947" cy="5469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46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808" y="-3089"/>
            <a:ext cx="5499653" cy="1143000"/>
          </a:xfrm>
        </p:spPr>
        <p:txBody>
          <a:bodyPr>
            <a:normAutofit/>
          </a:bodyPr>
          <a:lstStyle/>
          <a:p>
            <a:pPr algn="l"/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ŚRODOWISKU</a:t>
            </a:r>
            <a:endParaRPr lang="pl-PL" dirty="0"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371060" y="1202931"/>
            <a:ext cx="4479235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dirty="0"/>
              <a:t>Więcej informacji o specjalności:</a:t>
            </a:r>
          </a:p>
          <a:p>
            <a:r>
              <a:rPr lang="pl-PL" dirty="0"/>
              <a:t>Koordynator: dr Elżbieta Woźnicka</a:t>
            </a:r>
          </a:p>
          <a:p>
            <a:r>
              <a:rPr lang="pl-PL" dirty="0"/>
              <a:t>p.134 H</a:t>
            </a:r>
          </a:p>
          <a:p>
            <a:r>
              <a:rPr lang="pl-PL" dirty="0"/>
              <a:t>elawoz@prz.edu.pl</a:t>
            </a:r>
          </a:p>
          <a:p>
            <a:r>
              <a:rPr lang="pl-PL" dirty="0"/>
              <a:t>ewoznicka.v.prz.edu.pl</a:t>
            </a:r>
          </a:p>
        </p:txBody>
      </p:sp>
    </p:spTree>
    <p:extLst>
      <p:ext uri="{BB962C8B-B14F-4D97-AF65-F5344CB8AC3E}">
        <p14:creationId xmlns:p14="http://schemas.microsoft.com/office/powerpoint/2010/main" val="29685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150268" cy="1143000"/>
          </a:xfrm>
        </p:spPr>
        <p:txBody>
          <a:bodyPr>
            <a:normAutofit/>
          </a:bodyPr>
          <a:lstStyle/>
          <a:p>
            <a:pPr algn="l"/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65" y="615070"/>
            <a:ext cx="3143675" cy="209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02697" y="1434566"/>
            <a:ext cx="8446718" cy="4709160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CZYM JEST ANALIZA CHEMICZNA?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Analiza </a:t>
            </a:r>
            <a:r>
              <a:rPr lang="pl-PL" sz="2400" dirty="0">
                <a:solidFill>
                  <a:schemeClr val="bg1"/>
                </a:solidFill>
              </a:rPr>
              <a:t>chemiczna to dziedzina chemii zajmująca się identyfikacją i oznaczaniem składu substancji chemicznych — zarówno jakościowo jak i ilościowo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DLACZEGO JEST WAŻNA?</a:t>
            </a:r>
          </a:p>
          <a:p>
            <a:r>
              <a:rPr lang="pl-PL" sz="2400" dirty="0">
                <a:solidFill>
                  <a:schemeClr val="bg1"/>
                </a:solidFill>
              </a:rPr>
              <a:t>Stanowi podstawowe narzędzie dla przemysłu, badań naukowych, medycyny, farmacji, oceny </a:t>
            </a:r>
            <a:r>
              <a:rPr lang="pl-PL" sz="2400" dirty="0" smtClean="0">
                <a:solidFill>
                  <a:schemeClr val="bg1"/>
                </a:solidFill>
              </a:rPr>
              <a:t>żywności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>
                <a:solidFill>
                  <a:schemeClr val="bg1"/>
                </a:solidFill>
              </a:rPr>
              <a:t>i ochrony środowiska. </a:t>
            </a:r>
          </a:p>
          <a:p>
            <a:endParaRPr lang="pl-PL" b="1" dirty="0" smtClean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85" y="3187148"/>
            <a:ext cx="1590675" cy="2286000"/>
          </a:xfrm>
          <a:prstGeom prst="teardrop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00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150268" cy="1143000"/>
          </a:xfrm>
        </p:spPr>
        <p:txBody>
          <a:bodyPr>
            <a:normAutofit/>
          </a:bodyPr>
          <a:lstStyle/>
          <a:p>
            <a:pPr algn="l"/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759903" y="706909"/>
            <a:ext cx="7499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CHEMIA ANALITYCZNA vs. ANALIZA CHEMICZNA</a:t>
            </a:r>
            <a:endParaRPr lang="pl-P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12948" y="1563815"/>
            <a:ext cx="5133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Chemia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</a:rPr>
              <a:t>analityczna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 nauka o metodach</a:t>
            </a:r>
          </a:p>
        </p:txBody>
      </p:sp>
      <p:sp>
        <p:nvSpPr>
          <p:cNvPr id="7" name="Prostokąt 6"/>
          <p:cNvSpPr/>
          <p:nvPr/>
        </p:nvSpPr>
        <p:spPr>
          <a:xfrm>
            <a:off x="274461" y="2618565"/>
            <a:ext cx="5671752" cy="397031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pl-PL" dirty="0" smtClean="0"/>
          </a:p>
          <a:p>
            <a:pPr algn="just"/>
            <a:r>
              <a:rPr lang="pl-PL" dirty="0" smtClean="0"/>
              <a:t>Zajmuje </a:t>
            </a:r>
            <a:r>
              <a:rPr lang="pl-PL" dirty="0"/>
              <a:t>się badaniem metod i technik służących do wykrywania, identyfikacji oraz ilościowego oznaczania substancji chemicznych.</a:t>
            </a:r>
          </a:p>
          <a:p>
            <a:pPr algn="just"/>
            <a:endParaRPr lang="pl-PL" dirty="0"/>
          </a:p>
          <a:p>
            <a:pPr algn="just"/>
            <a:endParaRPr lang="pl-PL" dirty="0" smtClean="0"/>
          </a:p>
          <a:p>
            <a:pPr algn="just"/>
            <a:r>
              <a:rPr lang="pl-PL" dirty="0" smtClean="0"/>
              <a:t>Dotyczy </a:t>
            </a:r>
            <a:r>
              <a:rPr lang="pl-PL" dirty="0"/>
              <a:t>opracowywania nowych metod analitycznych, udoskonalania technik analitycznych, a także teorii związanych z procesami analitycznymi.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r>
              <a:rPr lang="pl-PL" dirty="0" smtClean="0"/>
              <a:t> </a:t>
            </a:r>
            <a:r>
              <a:rPr lang="pl-PL" dirty="0"/>
              <a:t>Rozwój narzędzi i technologii pozwalających na precyzyjne analizy chemiczne w różnych dziedzinach (np. medycynie, przemyśle, ochronie środowiska).</a:t>
            </a:r>
          </a:p>
        </p:txBody>
      </p:sp>
      <p:sp>
        <p:nvSpPr>
          <p:cNvPr id="8" name="Prostokąt 7"/>
          <p:cNvSpPr/>
          <p:nvPr/>
        </p:nvSpPr>
        <p:spPr>
          <a:xfrm>
            <a:off x="6000693" y="2568338"/>
            <a:ext cx="5931243" cy="39703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pl-PL" dirty="0" smtClean="0"/>
          </a:p>
          <a:p>
            <a:pPr algn="just"/>
            <a:r>
              <a:rPr lang="pl-PL" dirty="0" smtClean="0"/>
              <a:t>To </a:t>
            </a:r>
            <a:r>
              <a:rPr lang="pl-PL" dirty="0"/>
              <a:t>praktyczne stosowanie metod chemii analitycznej do przeprowadzania analiz i pomiarów składu chemicznego próbek</a:t>
            </a:r>
            <a:r>
              <a:rPr lang="pl-PL" dirty="0" smtClean="0"/>
              <a:t>.</a:t>
            </a:r>
          </a:p>
          <a:p>
            <a:pPr algn="just"/>
            <a:endParaRPr lang="pl-PL" dirty="0"/>
          </a:p>
          <a:p>
            <a:r>
              <a:rPr lang="pl-PL" dirty="0" smtClean="0"/>
              <a:t>   </a:t>
            </a:r>
          </a:p>
          <a:p>
            <a:pPr algn="just"/>
            <a:r>
              <a:rPr lang="pl-PL" dirty="0" smtClean="0"/>
              <a:t>Skupia </a:t>
            </a:r>
            <a:r>
              <a:rPr lang="pl-PL" dirty="0"/>
              <a:t>się na konkretnych zadaniach analitycznych, takich jak analiza próbek w celu identyfikacji związków chemicznych lub określenia ich stężenia.</a:t>
            </a:r>
          </a:p>
          <a:p>
            <a:pPr algn="just"/>
            <a:endParaRPr lang="pl-PL" dirty="0" smtClean="0"/>
          </a:p>
          <a:p>
            <a:pPr algn="just"/>
            <a:endParaRPr lang="pl-PL" dirty="0"/>
          </a:p>
          <a:p>
            <a:pPr algn="just"/>
            <a:r>
              <a:rPr lang="pl-PL" dirty="0" smtClean="0"/>
              <a:t>Wykonanie </a:t>
            </a:r>
            <a:r>
              <a:rPr lang="pl-PL" dirty="0"/>
              <a:t>analiz chemicznych w laboratoriach, zakładach przemysłowych, czy w kontrolach jakości produktów.</a:t>
            </a:r>
          </a:p>
        </p:txBody>
      </p:sp>
      <p:sp>
        <p:nvSpPr>
          <p:cNvPr id="9" name="Prostokąt 8"/>
          <p:cNvSpPr/>
          <p:nvPr/>
        </p:nvSpPr>
        <p:spPr>
          <a:xfrm>
            <a:off x="6215449" y="1563815"/>
            <a:ext cx="5881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</a:rPr>
              <a:t>Analiza </a:t>
            </a:r>
            <a:r>
              <a:rPr lang="pl-PL" sz="2000" b="1" dirty="0" smtClean="0">
                <a:solidFill>
                  <a:srgbClr val="C00000"/>
                </a:solidFill>
              </a:rPr>
              <a:t>chemiczna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pl-PL" sz="2000" b="1" dirty="0" smtClean="0">
                <a:solidFill>
                  <a:srgbClr val="C00000"/>
                </a:solidFill>
              </a:rPr>
              <a:t> </a:t>
            </a:r>
            <a:r>
              <a:rPr lang="pl-PL" sz="2000" b="1" dirty="0">
                <a:solidFill>
                  <a:srgbClr val="C00000"/>
                </a:solidFill>
              </a:rPr>
              <a:t>praktyczne zastosowanie</a:t>
            </a:r>
          </a:p>
        </p:txBody>
      </p:sp>
      <p:sp>
        <p:nvSpPr>
          <p:cNvPr id="10" name="Prostokąt 9"/>
          <p:cNvSpPr/>
          <p:nvPr/>
        </p:nvSpPr>
        <p:spPr>
          <a:xfrm>
            <a:off x="5257542" y="2488030"/>
            <a:ext cx="125226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000" b="1" dirty="0"/>
              <a:t>Definicja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5491581" y="3775675"/>
            <a:ext cx="108234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000" b="1" dirty="0" smtClean="0"/>
              <a:t>Zakres </a:t>
            </a:r>
            <a:endParaRPr lang="pl-PL" sz="2000" b="1" dirty="0"/>
          </a:p>
        </p:txBody>
      </p:sp>
      <p:sp>
        <p:nvSpPr>
          <p:cNvPr id="12" name="Prostokąt 11"/>
          <p:cNvSpPr/>
          <p:nvPr/>
        </p:nvSpPr>
        <p:spPr>
          <a:xfrm>
            <a:off x="5631635" y="5213742"/>
            <a:ext cx="58381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sz="2000" b="1" dirty="0" smtClean="0"/>
              <a:t>Cel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14803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914400" y="4093483"/>
            <a:ext cx="7859412" cy="224676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pl-PL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2000" dirty="0" smtClean="0"/>
              <a:t>Specjalność </a:t>
            </a:r>
            <a:r>
              <a:rPr lang="pl-PL" sz="2000" dirty="0"/>
              <a:t>idealna dla osób, które interesują się wykorzystaniem chemii do rozwiązywania problemów praktycznych, zwłaszcza w kontekście ochrony środowiska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poprawy jakości życia poprzez monitorowanie i kontrolowanie substancji chemicznych w różnych sektorach </a:t>
            </a:r>
            <a:r>
              <a:rPr lang="pl-PL" sz="2000" dirty="0" smtClean="0"/>
              <a:t>przemysłowych.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0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141589"/>
            <a:ext cx="8150268" cy="1143000"/>
          </a:xfrm>
        </p:spPr>
        <p:txBody>
          <a:bodyPr>
            <a:normAutofit/>
          </a:bodyPr>
          <a:lstStyle/>
          <a:p>
            <a:pPr algn="l"/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914400" y="1033721"/>
            <a:ext cx="10565027" cy="16004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pl-PL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2000" dirty="0"/>
              <a:t>Specjalność </a:t>
            </a:r>
            <a:r>
              <a:rPr lang="pl-PL" sz="2000" dirty="0" smtClean="0"/>
              <a:t>analiza </a:t>
            </a:r>
            <a:r>
              <a:rPr lang="pl-PL" sz="2000" dirty="0"/>
              <a:t>chemiczna w przemyśle i środowisku skupia się na nauce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technikach służących do badania i oceny jakości substancji chemicznych, </a:t>
            </a:r>
            <a:r>
              <a:rPr lang="pl-PL" sz="2000" dirty="0" smtClean="0"/>
              <a:t>materiałów</a:t>
            </a:r>
            <a:br>
              <a:rPr lang="pl-PL" sz="2000" dirty="0" smtClean="0"/>
            </a:br>
            <a:r>
              <a:rPr lang="pl-PL" sz="2000" dirty="0" smtClean="0"/>
              <a:t> </a:t>
            </a:r>
            <a:r>
              <a:rPr lang="pl-PL" sz="2000" dirty="0"/>
              <a:t>i środowiska naturalnego</a:t>
            </a:r>
            <a:r>
              <a:rPr lang="pl-PL" sz="2000" dirty="0" smtClean="0"/>
              <a:t>.</a:t>
            </a:r>
          </a:p>
          <a:p>
            <a:pPr algn="just"/>
            <a:endParaRPr lang="pl-PL" sz="2000" dirty="0" smtClean="0"/>
          </a:p>
        </p:txBody>
      </p:sp>
      <p:sp>
        <p:nvSpPr>
          <p:cNvPr id="5" name="pole tekstowe 4"/>
          <p:cNvSpPr txBox="1"/>
          <p:nvPr/>
        </p:nvSpPr>
        <p:spPr>
          <a:xfrm>
            <a:off x="148281" y="429911"/>
            <a:ext cx="5363904" cy="430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200" b="1" dirty="0" smtClean="0"/>
              <a:t>CHARAKTERYSTYKA SPECJALNOŚCI</a:t>
            </a:r>
            <a:endParaRPr lang="pl-PL" sz="2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812" y="4073714"/>
            <a:ext cx="3183410" cy="2122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914399" y="2828836"/>
            <a:ext cx="10565027" cy="101566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/>
              <a:t>Program </a:t>
            </a:r>
            <a:r>
              <a:rPr lang="pl-PL" sz="2000" dirty="0" smtClean="0"/>
              <a:t>kształcenia </a:t>
            </a:r>
            <a:r>
              <a:rPr lang="pl-PL" sz="2000" dirty="0"/>
              <a:t>łączy teoretyczne podstawy chemii analitycznej </a:t>
            </a:r>
            <a:br>
              <a:rPr lang="pl-PL" sz="2000" dirty="0"/>
            </a:br>
            <a:r>
              <a:rPr lang="pl-PL" sz="2000" dirty="0"/>
              <a:t>z praktycznymi umiejętnościami, które są niezbędne w różnych gałęziach przemysłu oraz w ochronie środowiska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795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150268" cy="1143000"/>
          </a:xfrm>
        </p:spPr>
        <p:txBody>
          <a:bodyPr>
            <a:normAutofit/>
          </a:bodyPr>
          <a:lstStyle/>
          <a:p>
            <a:pPr algn="l"/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8287323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566071" y="581343"/>
            <a:ext cx="2972673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000" b="1" dirty="0" smtClean="0"/>
              <a:t>FORMY KSZTAŁCENIA</a:t>
            </a:r>
            <a:endParaRPr lang="pl-PL" sz="20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4" y="2128423"/>
            <a:ext cx="3896464" cy="260115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8" r="19533"/>
          <a:stretch/>
        </p:blipFill>
        <p:spPr bwMode="auto">
          <a:xfrm>
            <a:off x="4986669" y="640830"/>
            <a:ext cx="6166885" cy="582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3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150268" cy="1143000"/>
          </a:xfrm>
        </p:spPr>
        <p:txBody>
          <a:bodyPr>
            <a:normAutofit/>
          </a:bodyPr>
          <a:lstStyle/>
          <a:p>
            <a:pPr algn="l"/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8760275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pole tekstowe 10"/>
          <p:cNvSpPr txBox="1"/>
          <p:nvPr/>
        </p:nvSpPr>
        <p:spPr>
          <a:xfrm>
            <a:off x="418410" y="1581811"/>
            <a:ext cx="40895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smtClean="0">
                <a:solidFill>
                  <a:srgbClr val="002060"/>
                </a:solidFill>
              </a:rPr>
              <a:t>dr </a:t>
            </a:r>
            <a:r>
              <a:rPr lang="pl-PL" b="1" dirty="0">
                <a:solidFill>
                  <a:srgbClr val="002060"/>
                </a:solidFill>
              </a:rPr>
              <a:t>inż. Anna Kuźniar, prof. </a:t>
            </a:r>
            <a:r>
              <a:rPr lang="pl-PL" b="1" dirty="0" err="1">
                <a:solidFill>
                  <a:srgbClr val="002060"/>
                </a:solidFill>
              </a:rPr>
              <a:t>PRz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endParaRPr lang="pl-PL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smtClean="0">
                <a:solidFill>
                  <a:srgbClr val="002060"/>
                </a:solidFill>
              </a:rPr>
              <a:t>dr </a:t>
            </a:r>
            <a:r>
              <a:rPr lang="pl-PL" b="1" dirty="0">
                <a:solidFill>
                  <a:srgbClr val="002060"/>
                </a:solidFill>
              </a:rPr>
              <a:t>inż. Bogdan Papciak, </a:t>
            </a:r>
            <a:r>
              <a:rPr lang="pl-PL" b="1" dirty="0" err="1">
                <a:solidFill>
                  <a:srgbClr val="002060"/>
                </a:solidFill>
              </a:rPr>
              <a:t>prof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 smtClean="0">
                <a:solidFill>
                  <a:srgbClr val="002060"/>
                </a:solidFill>
              </a:rPr>
              <a:t>PRz</a:t>
            </a:r>
            <a:endParaRPr lang="pl-PL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smtClean="0">
                <a:solidFill>
                  <a:srgbClr val="002060"/>
                </a:solidFill>
              </a:rPr>
              <a:t>dr </a:t>
            </a:r>
            <a:r>
              <a:rPr lang="pl-PL" b="1" dirty="0">
                <a:solidFill>
                  <a:srgbClr val="002060"/>
                </a:solidFill>
              </a:rPr>
              <a:t>inż. Eleonora </a:t>
            </a:r>
            <a:r>
              <a:rPr lang="pl-PL" b="1" dirty="0" err="1" smtClean="0">
                <a:solidFill>
                  <a:srgbClr val="002060"/>
                </a:solidFill>
              </a:rPr>
              <a:t>Sočo</a:t>
            </a:r>
            <a:endParaRPr lang="pl-PL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smtClean="0">
                <a:solidFill>
                  <a:srgbClr val="002060"/>
                </a:solidFill>
              </a:rPr>
              <a:t>dr </a:t>
            </a:r>
            <a:r>
              <a:rPr lang="pl-PL" b="1" dirty="0">
                <a:solidFill>
                  <a:srgbClr val="002060"/>
                </a:solidFill>
              </a:rPr>
              <a:t>Elżbieta </a:t>
            </a:r>
            <a:r>
              <a:rPr lang="pl-PL" b="1" dirty="0" smtClean="0">
                <a:solidFill>
                  <a:srgbClr val="002060"/>
                </a:solidFill>
              </a:rPr>
              <a:t>Woźnicka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smtClean="0">
                <a:solidFill>
                  <a:srgbClr val="002060"/>
                </a:solidFill>
              </a:rPr>
              <a:t>dr </a:t>
            </a:r>
            <a:r>
              <a:rPr lang="pl-PL" b="1" dirty="0">
                <a:solidFill>
                  <a:srgbClr val="002060"/>
                </a:solidFill>
              </a:rPr>
              <a:t>inż. Lidia Zapała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208200479"/>
              </p:ext>
            </p:extLst>
          </p:nvPr>
        </p:nvGraphicFramePr>
        <p:xfrm>
          <a:off x="1655805" y="424950"/>
          <a:ext cx="11883081" cy="6261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pole tekstowe 11"/>
          <p:cNvSpPr txBox="1"/>
          <p:nvPr/>
        </p:nvSpPr>
        <p:spPr>
          <a:xfrm>
            <a:off x="418410" y="3324182"/>
            <a:ext cx="3793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rgbClr val="002060"/>
                </a:solidFill>
              </a:rPr>
              <a:t>dr inż. Karol </a:t>
            </a:r>
            <a:r>
              <a:rPr lang="pl-PL" b="1" dirty="0" err="1">
                <a:solidFill>
                  <a:srgbClr val="002060"/>
                </a:solidFill>
              </a:rPr>
              <a:t>Bester</a:t>
            </a:r>
            <a:endParaRPr lang="pl-PL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 dirty="0" smtClean="0">
                <a:solidFill>
                  <a:srgbClr val="002060"/>
                </a:solidFill>
              </a:rPr>
              <a:t>dr </a:t>
            </a:r>
            <a:r>
              <a:rPr lang="pl-PL" b="1" dirty="0">
                <a:solidFill>
                  <a:srgbClr val="002060"/>
                </a:solidFill>
              </a:rPr>
              <a:t>inż. Paweł </a:t>
            </a:r>
            <a:r>
              <a:rPr lang="pl-PL" b="1" dirty="0" err="1" smtClean="0">
                <a:solidFill>
                  <a:srgbClr val="002060"/>
                </a:solidFill>
              </a:rPr>
              <a:t>Błoniarz</a:t>
            </a:r>
            <a:endParaRPr lang="pl-PL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rgbClr val="002060"/>
                </a:solidFill>
              </a:rPr>
              <a:t>dr inż. Lucjan Dobrowolski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rgbClr val="002060"/>
                </a:solidFill>
              </a:rPr>
              <a:t>dr inż. Karol </a:t>
            </a:r>
            <a:r>
              <a:rPr lang="pl-PL" b="1" dirty="0" err="1">
                <a:solidFill>
                  <a:srgbClr val="002060"/>
                </a:solidFill>
              </a:rPr>
              <a:t>Hęclik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endParaRPr lang="pl-PL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 dirty="0" smtClean="0">
                <a:solidFill>
                  <a:srgbClr val="002060"/>
                </a:solidFill>
              </a:rPr>
              <a:t>dr </a:t>
            </a:r>
            <a:r>
              <a:rPr lang="pl-PL" b="1" dirty="0">
                <a:solidFill>
                  <a:srgbClr val="002060"/>
                </a:solidFill>
              </a:rPr>
              <a:t>inż. Dorota </a:t>
            </a:r>
            <a:r>
              <a:rPr lang="pl-PL" b="1" dirty="0" smtClean="0">
                <a:solidFill>
                  <a:srgbClr val="002060"/>
                </a:solidFill>
              </a:rPr>
              <a:t>Naróg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 dirty="0" smtClean="0">
                <a:solidFill>
                  <a:srgbClr val="002060"/>
                </a:solidFill>
              </a:rPr>
              <a:t>dr </a:t>
            </a:r>
            <a:r>
              <a:rPr lang="pl-PL" b="1" dirty="0">
                <a:solidFill>
                  <a:srgbClr val="002060"/>
                </a:solidFill>
              </a:rPr>
              <a:t>inż. Tomasz </a:t>
            </a:r>
            <a:r>
              <a:rPr lang="pl-PL" b="1" dirty="0" err="1" smtClean="0">
                <a:solidFill>
                  <a:srgbClr val="002060"/>
                </a:solidFill>
              </a:rPr>
              <a:t>Pacześniak</a:t>
            </a:r>
            <a:endParaRPr lang="pl-PL" b="1" dirty="0" smtClean="0">
              <a:solidFill>
                <a:srgbClr val="002060"/>
              </a:solidFill>
            </a:endParaRPr>
          </a:p>
          <a:p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18408" y="628478"/>
            <a:ext cx="3092770" cy="430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l-PL" sz="2000" b="1" dirty="0" smtClean="0"/>
              <a:t>PROWADZENIE </a:t>
            </a:r>
            <a:r>
              <a:rPr lang="pl-PL" sz="2200" b="1" dirty="0" smtClean="0"/>
              <a:t>ZAJĘĆ</a:t>
            </a:r>
            <a:endParaRPr lang="pl-PL" sz="2200" b="1" dirty="0"/>
          </a:p>
        </p:txBody>
      </p:sp>
    </p:spTree>
    <p:extLst>
      <p:ext uri="{BB962C8B-B14F-4D97-AF65-F5344CB8AC3E}">
        <p14:creationId xmlns:p14="http://schemas.microsoft.com/office/powerpoint/2010/main" val="12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6" r="24683" b="5327"/>
          <a:stretch/>
        </p:blipFill>
        <p:spPr bwMode="auto">
          <a:xfrm>
            <a:off x="131092" y="2187146"/>
            <a:ext cx="2940908" cy="20512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  <a:softEdge rad="6350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5115697" cy="1143000"/>
          </a:xfrm>
        </p:spPr>
        <p:txBody>
          <a:bodyPr>
            <a:normAutofit/>
          </a:bodyPr>
          <a:lstStyle/>
          <a:p>
            <a:pPr algn="l"/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effectLst/>
            </a:endParaRPr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514142"/>
              </p:ext>
            </p:extLst>
          </p:nvPr>
        </p:nvGraphicFramePr>
        <p:xfrm>
          <a:off x="2409568" y="913372"/>
          <a:ext cx="9654744" cy="5906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Prostokąt 10"/>
          <p:cNvSpPr/>
          <p:nvPr/>
        </p:nvSpPr>
        <p:spPr>
          <a:xfrm>
            <a:off x="131091" y="550561"/>
            <a:ext cx="359425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l-PL" sz="2000" b="1" dirty="0" smtClean="0"/>
              <a:t>PROGRAM SPECJALNOŚCI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8522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150268" cy="1143000"/>
          </a:xfrm>
        </p:spPr>
        <p:txBody>
          <a:bodyPr>
            <a:normAutofit/>
          </a:bodyPr>
          <a:lstStyle/>
          <a:p>
            <a:pPr algn="l"/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85239" y="476078"/>
            <a:ext cx="3720890" cy="40011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l-PL" sz="2000" b="1" dirty="0"/>
              <a:t>ROZWIJANE </a:t>
            </a:r>
            <a:r>
              <a:rPr lang="pl-PL" sz="2000" b="1" dirty="0" smtClean="0"/>
              <a:t>UMIEJĘTNOŚCI</a:t>
            </a:r>
            <a:endParaRPr lang="pl-PL" sz="2000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05801515"/>
              </p:ext>
            </p:extLst>
          </p:nvPr>
        </p:nvGraphicFramePr>
        <p:xfrm>
          <a:off x="318051" y="1098897"/>
          <a:ext cx="11661913" cy="5407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6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422921" cy="1003038"/>
          </a:xfrm>
        </p:spPr>
        <p:txBody>
          <a:bodyPr>
            <a:normAutofit/>
          </a:bodyPr>
          <a:lstStyle/>
          <a:p>
            <a:pPr algn="l"/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ANALIZA CHEMICZNA W </a:t>
            </a:r>
            <a:r>
              <a:rPr lang="pl-PL" sz="1300" dirty="0" smtClean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PRZEMYŚLE  </a:t>
            </a:r>
            <a:r>
              <a:rPr lang="pl-PL" sz="1300" dirty="0">
                <a:solidFill>
                  <a:schemeClr val="accent1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I ŚRODOWISKU</a:t>
            </a:r>
            <a:r>
              <a:rPr lang="pl-PL" sz="4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cs typeface="Calibri" panose="020F0502020204030204" pitchFamily="34" charset="0"/>
              </a:rPr>
              <a:t/>
            </a:r>
            <a:br>
              <a:rPr lang="pl-PL" sz="4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cs typeface="Calibri" panose="020F0502020204030204" pitchFamily="34" charset="0"/>
              </a:rPr>
            </a:br>
            <a:endParaRPr lang="pl-PL" dirty="0"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82714" y="568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38921" y="826633"/>
            <a:ext cx="8533105" cy="46800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 smtClean="0"/>
              <a:t>Oznaczenie zawartości wybranych metali oraz siarki w odpadach przemysłowych 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38921" y="1446490"/>
            <a:ext cx="7353295" cy="46800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 smtClean="0"/>
              <a:t>Oznaczenie zawartości krzemionki i żelaza w odpadach ceramicznych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38921" y="2038252"/>
            <a:ext cx="9007594" cy="46800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 smtClean="0"/>
              <a:t>Oznaczenie stężenia jonów siarczanowych i chlorkowych w osadach </a:t>
            </a:r>
            <a:r>
              <a:rPr lang="pl-PL" dirty="0" err="1" smtClean="0"/>
              <a:t>pogalwanicznych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438921" y="2672884"/>
            <a:ext cx="8280000" cy="46800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/>
              <a:t>Pobieranie </a:t>
            </a:r>
            <a:r>
              <a:rPr lang="pl-PL" dirty="0" smtClean="0"/>
              <a:t>próbek wody, gleby, powietrza. Przygotowanie próbki laboratoryjnej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438921" y="3307466"/>
            <a:ext cx="6984000" cy="46800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/>
              <a:t>Pomiar natężenia i równomierności oświetlenia stanowiska </a:t>
            </a:r>
            <a:r>
              <a:rPr lang="pl-PL" dirty="0" smtClean="0"/>
              <a:t>pracy 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438920" y="3942073"/>
            <a:ext cx="9314679" cy="46800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/>
              <a:t>Oznaczenie stężenia toksycznych składników gazowych w powietrzu (O</a:t>
            </a:r>
            <a:r>
              <a:rPr lang="pl-PL" baseline="-25000" dirty="0"/>
              <a:t>3</a:t>
            </a:r>
            <a:r>
              <a:rPr lang="pl-PL" dirty="0"/>
              <a:t>, NH</a:t>
            </a:r>
            <a:r>
              <a:rPr lang="pl-PL" baseline="-25000" dirty="0"/>
              <a:t>3</a:t>
            </a:r>
            <a:r>
              <a:rPr lang="pl-PL" dirty="0"/>
              <a:t>, HCl, NO</a:t>
            </a:r>
            <a:r>
              <a:rPr lang="pl-PL" baseline="-25000" dirty="0"/>
              <a:t>2</a:t>
            </a:r>
            <a:r>
              <a:rPr lang="pl-PL" dirty="0" smtClean="0"/>
              <a:t>) 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438921" y="4576680"/>
            <a:ext cx="5040000" cy="46800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pl-PL" dirty="0"/>
              <a:t>Hałas – pomiar, ocena, interpretacja </a:t>
            </a:r>
            <a:r>
              <a:rPr lang="pl-PL" dirty="0" smtClean="0"/>
              <a:t>wyników 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438921" y="5211287"/>
            <a:ext cx="11110734" cy="646331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l-PL" dirty="0" smtClean="0"/>
              <a:t>Izolacja </a:t>
            </a:r>
            <a:r>
              <a:rPr lang="pl-PL" dirty="0" err="1" smtClean="0"/>
              <a:t>analitów</a:t>
            </a:r>
            <a:r>
              <a:rPr lang="pl-PL" dirty="0" smtClean="0"/>
              <a:t> w próbkach żywności metodą ekstrakcji do fazy stałej SPE – ocena wydajności  </a:t>
            </a:r>
            <a:r>
              <a:rPr lang="pl-PL" dirty="0" err="1" smtClean="0"/>
              <a:t>ekstarkcji</a:t>
            </a:r>
            <a:r>
              <a:rPr lang="pl-PL" dirty="0" smtClean="0"/>
              <a:t> </a:t>
            </a:r>
          </a:p>
          <a:p>
            <a:r>
              <a:rPr lang="pl-PL" dirty="0" smtClean="0"/>
              <a:t>metodą HPLC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438921" y="6122894"/>
            <a:ext cx="10322790" cy="646331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/>
              <a:t>Analiza lotnych związków organicznych w próbkach środowiskowych – optymalizacja parametrów</a:t>
            </a:r>
          </a:p>
          <a:p>
            <a:r>
              <a:rPr lang="pl-PL" dirty="0" smtClean="0"/>
              <a:t> rozdziału chromatograficznego</a:t>
            </a:r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467024" y="368928"/>
            <a:ext cx="610333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chemeClr val="tx1"/>
                </a:solidFill>
              </a:rPr>
              <a:t>TEMATY WYBRANYCH ZAJĘĆ PRAKTYCZNYCH</a:t>
            </a:r>
            <a:endParaRPr lang="pl-PL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Podstawowy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2700</TotalTime>
  <Words>931</Words>
  <Application>Microsoft Office PowerPoint</Application>
  <PresentationFormat>Niestandardowy</PresentationFormat>
  <Paragraphs>167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Wierzchołek</vt:lpstr>
      <vt:lpstr>Prezentacja programu PowerPoint</vt:lpstr>
      <vt:lpstr>ANALIZA CHEMICZNA W PRZEMYŚLE  I ŚRODOWISKU </vt:lpstr>
      <vt:lpstr>ANALIZA CHEMICZNA W PRZEMYŚLE  I ŚRODOWISKU </vt:lpstr>
      <vt:lpstr>ANALIZA CHEMICZNA W PRZEMYŚLE  I ŚRODOWISKU </vt:lpstr>
      <vt:lpstr>ANALIZA CHEMICZNA W PRZEMYŚLE  I ŚRODOWISKU </vt:lpstr>
      <vt:lpstr>ANALIZA CHEMICZNA W PRZEMYŚLE  I ŚRODOWISKU </vt:lpstr>
      <vt:lpstr>ANALIZA CHEMICZNA W PRZEMYŚLE  I ŚRODOWISKU </vt:lpstr>
      <vt:lpstr>ANALIZA CHEMICZNA W PRZEMYŚLE  I ŚRODOWISKU </vt:lpstr>
      <vt:lpstr>ANALIZA CHEMICZNA W PRZEMYŚLE  I ŚRODOWISKU </vt:lpstr>
      <vt:lpstr>ANALIZA CHEMICZNA W PRZEMYŚLE  I ŚRODOWISKU </vt:lpstr>
      <vt:lpstr>ANALIZA CHEMICZNA W PRZEMYŚLE  I ŚRODOWISKU </vt:lpstr>
      <vt:lpstr>ANALIZA CHEMICZNA W PRZEMYŚLE  I ŚRODOWISKU </vt:lpstr>
      <vt:lpstr>ANALIZA CHEMICZNA W PRZEMYŚLE  I ŚRODOWISKU </vt:lpstr>
      <vt:lpstr>Prezentacja programu PowerPoint</vt:lpstr>
      <vt:lpstr>ANALIZA CHEMICZNA W PRZEMYŚLE  I ŚRODOWISKU</vt:lpstr>
      <vt:lpstr>ANALIZA CHEMICZNA W PRZEMYŚLE  I ŚRODOWISKU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Kuźniar</dc:creator>
  <cp:lastModifiedBy>Zbigniew Woźnicki</cp:lastModifiedBy>
  <cp:revision>172</cp:revision>
  <dcterms:created xsi:type="dcterms:W3CDTF">2023-02-22T09:40:13Z</dcterms:created>
  <dcterms:modified xsi:type="dcterms:W3CDTF">2026-04-26T18:06:15Z</dcterms:modified>
</cp:coreProperties>
</file>