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316" r:id="rId3"/>
    <p:sldId id="323" r:id="rId4"/>
    <p:sldId id="332" r:id="rId5"/>
    <p:sldId id="321" r:id="rId6"/>
    <p:sldId id="334" r:id="rId7"/>
    <p:sldId id="319" r:id="rId8"/>
    <p:sldId id="331" r:id="rId9"/>
    <p:sldId id="327" r:id="rId10"/>
    <p:sldId id="330" r:id="rId11"/>
    <p:sldId id="333" r:id="rId12"/>
    <p:sldId id="318" r:id="rId13"/>
    <p:sldId id="322" r:id="rId14"/>
    <p:sldId id="329" r:id="rId15"/>
    <p:sldId id="320" r:id="rId16"/>
    <p:sldId id="306" r:id="rId17"/>
    <p:sldId id="328" r:id="rId18"/>
    <p:sldId id="326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DFF"/>
    <a:srgbClr val="CDF2F9"/>
    <a:srgbClr val="D7EAEF"/>
    <a:srgbClr val="D7E9EF"/>
    <a:srgbClr val="D3EBF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3" autoAdjust="0"/>
    <p:restoredTop sz="94660"/>
  </p:normalViewPr>
  <p:slideViewPr>
    <p:cSldViewPr snapToGrid="0" showGuides="1">
      <p:cViewPr>
        <p:scale>
          <a:sx n="72" d="100"/>
          <a:sy n="72" d="100"/>
        </p:scale>
        <p:origin x="-130" y="-3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541B7-8F2C-4288-8186-8C2D191F7F64}" type="doc">
      <dgm:prSet loTypeId="urn:microsoft.com/office/officeart/2005/8/layout/hProcess3" loCatId="process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2C3CCAA4-909F-4EC8-83F0-F5DE4773324F}">
      <dgm:prSet/>
      <dgm:spPr/>
      <dgm:t>
        <a:bodyPr/>
        <a:lstStyle/>
        <a:p>
          <a:pPr algn="just" rtl="0"/>
          <a:r>
            <a:rPr lang="pl-PL" dirty="0" smtClean="0"/>
            <a:t>Specjalność „Analiza chemiczna w przemyśle i środowisku” przygotowuje  do samodzielnego wykonywania zaawansowanych analiz chemicznych w ujęciu zarówno przemysłowym, jak i środowiskowym. Program kształcenia łączy wiedzę teoretyczną z intensywnym przygotowaniem praktycznym, kładąc szczególny nacisk na analizę złożonych próbek oraz ocenę jakości wyników.</a:t>
          </a:r>
          <a:endParaRPr lang="pl-PL" dirty="0"/>
        </a:p>
      </dgm:t>
    </dgm:pt>
    <dgm:pt modelId="{AD74FF78-7589-45DC-B3F0-FE26D95D2F3A}" type="parTrans" cxnId="{4FFA8C4C-E4C5-4821-BB1D-000AC71210CE}">
      <dgm:prSet/>
      <dgm:spPr/>
      <dgm:t>
        <a:bodyPr/>
        <a:lstStyle/>
        <a:p>
          <a:endParaRPr lang="pl-PL"/>
        </a:p>
      </dgm:t>
    </dgm:pt>
    <dgm:pt modelId="{9696393A-155D-4090-8EE4-6BF4EAB93F06}" type="sibTrans" cxnId="{4FFA8C4C-E4C5-4821-BB1D-000AC71210CE}">
      <dgm:prSet/>
      <dgm:spPr/>
      <dgm:t>
        <a:bodyPr/>
        <a:lstStyle/>
        <a:p>
          <a:endParaRPr lang="pl-PL"/>
        </a:p>
      </dgm:t>
    </dgm:pt>
    <dgm:pt modelId="{CB7D519A-BE98-42B9-8374-830ECCB08223}" type="pres">
      <dgm:prSet presAssocID="{051541B7-8F2C-4288-8186-8C2D191F7F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5C41852-7884-43CB-B0F3-4E4B2443BA86}" type="pres">
      <dgm:prSet presAssocID="{051541B7-8F2C-4288-8186-8C2D191F7F64}" presName="dummy" presStyleCnt="0"/>
      <dgm:spPr/>
    </dgm:pt>
    <dgm:pt modelId="{95D160EB-3639-448D-BC19-DD2062BAA543}" type="pres">
      <dgm:prSet presAssocID="{051541B7-8F2C-4288-8186-8C2D191F7F64}" presName="linH" presStyleCnt="0"/>
      <dgm:spPr/>
    </dgm:pt>
    <dgm:pt modelId="{A3EC0706-53CE-4F7A-9876-50BEE0842285}" type="pres">
      <dgm:prSet presAssocID="{051541B7-8F2C-4288-8186-8C2D191F7F64}" presName="padding1" presStyleCnt="0"/>
      <dgm:spPr/>
    </dgm:pt>
    <dgm:pt modelId="{8908CADB-38A4-4FD4-B7BC-3613D03C7E72}" type="pres">
      <dgm:prSet presAssocID="{2C3CCAA4-909F-4EC8-83F0-F5DE4773324F}" presName="linV" presStyleCnt="0"/>
      <dgm:spPr/>
    </dgm:pt>
    <dgm:pt modelId="{E3F1A918-B3BB-4E0A-94D9-0C5D0F0E53A2}" type="pres">
      <dgm:prSet presAssocID="{2C3CCAA4-909F-4EC8-83F0-F5DE4773324F}" presName="spVertical1" presStyleCnt="0"/>
      <dgm:spPr/>
    </dgm:pt>
    <dgm:pt modelId="{F3227FAB-7D09-42E8-B4B6-A314EE201957}" type="pres">
      <dgm:prSet presAssocID="{2C3CCAA4-909F-4EC8-83F0-F5DE4773324F}" presName="parTx" presStyleLbl="revTx" presStyleIdx="0" presStyleCnt="1" custLinFactNeighborX="-5455" custLinFactNeighborY="-1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3AAAB2-8645-4080-BDC9-2410052513A7}" type="pres">
      <dgm:prSet presAssocID="{2C3CCAA4-909F-4EC8-83F0-F5DE4773324F}" presName="spVertical2" presStyleCnt="0"/>
      <dgm:spPr/>
    </dgm:pt>
    <dgm:pt modelId="{6658C824-E81D-4C7F-AC35-E51F262BFA0C}" type="pres">
      <dgm:prSet presAssocID="{2C3CCAA4-909F-4EC8-83F0-F5DE4773324F}" presName="spVertical3" presStyleCnt="0"/>
      <dgm:spPr/>
    </dgm:pt>
    <dgm:pt modelId="{A667C8FF-AE35-48A7-8E01-25D23DD2590D}" type="pres">
      <dgm:prSet presAssocID="{051541B7-8F2C-4288-8186-8C2D191F7F64}" presName="padding2" presStyleCnt="0"/>
      <dgm:spPr/>
    </dgm:pt>
    <dgm:pt modelId="{CEAA7AE7-5A94-4B5B-B47F-097D1464DCB9}" type="pres">
      <dgm:prSet presAssocID="{051541B7-8F2C-4288-8186-8C2D191F7F64}" presName="negArrow" presStyleCnt="0"/>
      <dgm:spPr/>
    </dgm:pt>
    <dgm:pt modelId="{1B54AB7A-1156-4164-9384-CA3CA603C6B6}" type="pres">
      <dgm:prSet presAssocID="{051541B7-8F2C-4288-8186-8C2D191F7F64}" presName="backgroundArrow" presStyleLbl="node1" presStyleIdx="0" presStyleCnt="1" custLinFactNeighborX="-1113" custLinFactNeighborY="1993"/>
      <dgm:spPr/>
    </dgm:pt>
  </dgm:ptLst>
  <dgm:cxnLst>
    <dgm:cxn modelId="{D46981DA-5C62-4291-8321-729438F1E185}" type="presOf" srcId="{051541B7-8F2C-4288-8186-8C2D191F7F64}" destId="{CB7D519A-BE98-42B9-8374-830ECCB08223}" srcOrd="0" destOrd="0" presId="urn:microsoft.com/office/officeart/2005/8/layout/hProcess3"/>
    <dgm:cxn modelId="{3ED4E63E-D5D5-4937-93CC-998411BDECE3}" type="presOf" srcId="{2C3CCAA4-909F-4EC8-83F0-F5DE4773324F}" destId="{F3227FAB-7D09-42E8-B4B6-A314EE201957}" srcOrd="0" destOrd="0" presId="urn:microsoft.com/office/officeart/2005/8/layout/hProcess3"/>
    <dgm:cxn modelId="{4FFA8C4C-E4C5-4821-BB1D-000AC71210CE}" srcId="{051541B7-8F2C-4288-8186-8C2D191F7F64}" destId="{2C3CCAA4-909F-4EC8-83F0-F5DE4773324F}" srcOrd="0" destOrd="0" parTransId="{AD74FF78-7589-45DC-B3F0-FE26D95D2F3A}" sibTransId="{9696393A-155D-4090-8EE4-6BF4EAB93F06}"/>
    <dgm:cxn modelId="{F5B881B0-3BC8-464C-B9BB-8FB28ADB1255}" type="presParOf" srcId="{CB7D519A-BE98-42B9-8374-830ECCB08223}" destId="{A5C41852-7884-43CB-B0F3-4E4B2443BA86}" srcOrd="0" destOrd="0" presId="urn:microsoft.com/office/officeart/2005/8/layout/hProcess3"/>
    <dgm:cxn modelId="{A76E0214-5EAD-419D-A3A3-E2C4F434392F}" type="presParOf" srcId="{CB7D519A-BE98-42B9-8374-830ECCB08223}" destId="{95D160EB-3639-448D-BC19-DD2062BAA543}" srcOrd="1" destOrd="0" presId="urn:microsoft.com/office/officeart/2005/8/layout/hProcess3"/>
    <dgm:cxn modelId="{75F5965F-BC4B-4ADB-885C-257C98F775BD}" type="presParOf" srcId="{95D160EB-3639-448D-BC19-DD2062BAA543}" destId="{A3EC0706-53CE-4F7A-9876-50BEE0842285}" srcOrd="0" destOrd="0" presId="urn:microsoft.com/office/officeart/2005/8/layout/hProcess3"/>
    <dgm:cxn modelId="{D1FAEC9B-C164-42A3-8AD1-5AA9E731EEF9}" type="presParOf" srcId="{95D160EB-3639-448D-BC19-DD2062BAA543}" destId="{8908CADB-38A4-4FD4-B7BC-3613D03C7E72}" srcOrd="1" destOrd="0" presId="urn:microsoft.com/office/officeart/2005/8/layout/hProcess3"/>
    <dgm:cxn modelId="{E0D6330A-20D5-4172-8089-14756C56A4E8}" type="presParOf" srcId="{8908CADB-38A4-4FD4-B7BC-3613D03C7E72}" destId="{E3F1A918-B3BB-4E0A-94D9-0C5D0F0E53A2}" srcOrd="0" destOrd="0" presId="urn:microsoft.com/office/officeart/2005/8/layout/hProcess3"/>
    <dgm:cxn modelId="{FEFA65AB-6B7A-438C-B589-6B6607D7F456}" type="presParOf" srcId="{8908CADB-38A4-4FD4-B7BC-3613D03C7E72}" destId="{F3227FAB-7D09-42E8-B4B6-A314EE201957}" srcOrd="1" destOrd="0" presId="urn:microsoft.com/office/officeart/2005/8/layout/hProcess3"/>
    <dgm:cxn modelId="{225B7E58-DF53-40B1-B7BA-B00C5B2C8E1E}" type="presParOf" srcId="{8908CADB-38A4-4FD4-B7BC-3613D03C7E72}" destId="{8F3AAAB2-8645-4080-BDC9-2410052513A7}" srcOrd="2" destOrd="0" presId="urn:microsoft.com/office/officeart/2005/8/layout/hProcess3"/>
    <dgm:cxn modelId="{6764DDDC-DEB3-42C3-A735-28C796ECCD22}" type="presParOf" srcId="{8908CADB-38A4-4FD4-B7BC-3613D03C7E72}" destId="{6658C824-E81D-4C7F-AC35-E51F262BFA0C}" srcOrd="3" destOrd="0" presId="urn:microsoft.com/office/officeart/2005/8/layout/hProcess3"/>
    <dgm:cxn modelId="{8C76BA6E-86E0-44BC-9323-77E3C6392B59}" type="presParOf" srcId="{95D160EB-3639-448D-BC19-DD2062BAA543}" destId="{A667C8FF-AE35-48A7-8E01-25D23DD2590D}" srcOrd="2" destOrd="0" presId="urn:microsoft.com/office/officeart/2005/8/layout/hProcess3"/>
    <dgm:cxn modelId="{EB0D23C0-7D69-4316-ADFA-6D2C18A94AAF}" type="presParOf" srcId="{95D160EB-3639-448D-BC19-DD2062BAA543}" destId="{CEAA7AE7-5A94-4B5B-B47F-097D1464DCB9}" srcOrd="3" destOrd="0" presId="urn:microsoft.com/office/officeart/2005/8/layout/hProcess3"/>
    <dgm:cxn modelId="{6663A9F9-19E1-4E4E-80B1-5F57C8FE9257}" type="presParOf" srcId="{95D160EB-3639-448D-BC19-DD2062BAA543}" destId="{1B54AB7A-1156-4164-9384-CA3CA603C6B6}" srcOrd="4" destOrd="0" presId="urn:microsoft.com/office/officeart/2005/8/layout/hProcess3"/>
  </dgm:cxnLst>
  <dgm:bg>
    <a:effectLst>
      <a:softEdge rad="63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B700F6-FEAA-4843-A15D-C44D935BE6D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92EDC11-BE30-4C0C-B426-9E1280D7E106}">
      <dgm:prSet/>
      <dgm:spPr/>
      <dgm:t>
        <a:bodyPr/>
        <a:lstStyle/>
        <a:p>
          <a:pPr rtl="0"/>
          <a:r>
            <a:rPr lang="pl-PL" dirty="0" smtClean="0">
              <a:solidFill>
                <a:schemeClr val="accent3">
                  <a:lumMod val="50000"/>
                </a:schemeClr>
              </a:solidFill>
            </a:rPr>
            <a:t>Myślenie analityczne</a:t>
          </a:r>
          <a:endParaRPr lang="pl-PL" dirty="0">
            <a:solidFill>
              <a:schemeClr val="accent3">
                <a:lumMod val="50000"/>
              </a:schemeClr>
            </a:solidFill>
          </a:endParaRPr>
        </a:p>
      </dgm:t>
    </dgm:pt>
    <dgm:pt modelId="{2A5B3B3D-AB2B-4A24-AD37-A7C5D25AD264}" type="parTrans" cxnId="{9F8FF58B-0CD7-4B62-BC6A-6F0537E5592B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B850EC59-FD07-46B1-920E-A6612D9BC34A}" type="sibTrans" cxnId="{9F8FF58B-0CD7-4B62-BC6A-6F0537E5592B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5B47224D-D105-4CEF-9D89-F95382DE9D8E}">
      <dgm:prSet/>
      <dgm:spPr/>
      <dgm:t>
        <a:bodyPr/>
        <a:lstStyle/>
        <a:p>
          <a:pPr rtl="0"/>
          <a:r>
            <a:rPr lang="pl-PL" smtClean="0">
              <a:solidFill>
                <a:schemeClr val="accent3">
                  <a:lumMod val="50000"/>
                </a:schemeClr>
              </a:solidFill>
            </a:rPr>
            <a:t>Dokładność</a:t>
          </a:r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0C98336E-C5A7-4CF0-9909-6F621180FF90}" type="parTrans" cxnId="{E7925ACB-EA04-43DD-8DA0-3204F4B214F1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689CFD5D-BA3B-4ABE-A6BE-6691847E232A}" type="sibTrans" cxnId="{E7925ACB-EA04-43DD-8DA0-3204F4B214F1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E0CDE02A-17C6-4EB9-8E38-B5361D4A754C}">
      <dgm:prSet/>
      <dgm:spPr/>
      <dgm:t>
        <a:bodyPr/>
        <a:lstStyle/>
        <a:p>
          <a:pPr rtl="0"/>
          <a:r>
            <a:rPr lang="pl-PL" smtClean="0">
              <a:solidFill>
                <a:schemeClr val="accent3">
                  <a:lumMod val="50000"/>
                </a:schemeClr>
              </a:solidFill>
            </a:rPr>
            <a:t>Samodzielność</a:t>
          </a:r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9A7D6BCA-8473-40E1-9395-067426DC1E03}" type="parTrans" cxnId="{A776D418-DA90-40E0-8F19-81EEA031866D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C209C33F-6B0C-4FF6-B7B6-2AF6C2A7F389}" type="sibTrans" cxnId="{A776D418-DA90-40E0-8F19-81EEA031866D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5D8E6CC2-61CF-4BFA-9ADC-4C33351DB85F}">
      <dgm:prSet/>
      <dgm:spPr/>
      <dgm:t>
        <a:bodyPr/>
        <a:lstStyle/>
        <a:p>
          <a:pPr rtl="0"/>
          <a:r>
            <a:rPr lang="pl-PL" smtClean="0">
              <a:solidFill>
                <a:schemeClr val="accent3">
                  <a:lumMod val="50000"/>
                </a:schemeClr>
              </a:solidFill>
            </a:rPr>
            <a:t>Odpowiedzialność</a:t>
          </a:r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A058532F-C5F7-4558-8F4D-4E422E74AC79}" type="parTrans" cxnId="{EB0898DB-BB64-44B0-8DB0-13818F69040C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44FE826C-DC2C-4AC5-A36D-46BE761761EF}" type="sibTrans" cxnId="{EB0898DB-BB64-44B0-8DB0-13818F69040C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483DBF3B-F3D9-453A-98B6-EE1CF89B4988}">
      <dgm:prSet/>
      <dgm:spPr/>
      <dgm:t>
        <a:bodyPr/>
        <a:lstStyle/>
        <a:p>
          <a:pPr rtl="0"/>
          <a:r>
            <a:rPr lang="pl-PL" smtClean="0">
              <a:solidFill>
                <a:schemeClr val="accent3">
                  <a:lumMod val="50000"/>
                </a:schemeClr>
              </a:solidFill>
            </a:rPr>
            <a:t>Praca zespołowa</a:t>
          </a:r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75753370-79FA-4BA3-B479-7E5AABDB7F82}" type="parTrans" cxnId="{CB52AE5C-1FD3-410D-9731-B750FA512B35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3828BEA3-9A01-4FB4-B056-7125B97FE6A2}" type="sibTrans" cxnId="{CB52AE5C-1FD3-410D-9731-B750FA512B35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B2BEE386-C473-43EC-A0F9-B4AF7DAF503C}">
      <dgm:prSet/>
      <dgm:spPr/>
      <dgm:t>
        <a:bodyPr/>
        <a:lstStyle/>
        <a:p>
          <a:pPr rtl="0"/>
          <a:r>
            <a:rPr lang="pl-PL" dirty="0" smtClean="0">
              <a:solidFill>
                <a:schemeClr val="accent3">
                  <a:lumMod val="50000"/>
                </a:schemeClr>
              </a:solidFill>
            </a:rPr>
            <a:t>Efektywna komunikacja wyników badań</a:t>
          </a:r>
          <a:endParaRPr lang="pl-PL" dirty="0">
            <a:solidFill>
              <a:schemeClr val="accent3">
                <a:lumMod val="50000"/>
              </a:schemeClr>
            </a:solidFill>
          </a:endParaRPr>
        </a:p>
      </dgm:t>
    </dgm:pt>
    <dgm:pt modelId="{9FA01230-9DC8-47CF-89D6-ADB4E0028FF9}" type="parTrans" cxnId="{51FA6EB2-6DE4-448D-8CD7-4B21281AAD41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2710BCF4-E5A2-4197-8FE4-331F6E363EF4}" type="sibTrans" cxnId="{51FA6EB2-6DE4-448D-8CD7-4B21281AAD41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D59723DE-066A-4DCF-9AA8-E1FDEA40BD6C}" type="pres">
      <dgm:prSet presAssocID="{5AB700F6-FEAA-4843-A15D-C44D935BE6D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71B69F2-48C1-4715-BDE7-22E8A97FE867}" type="pres">
      <dgm:prSet presAssocID="{D92EDC11-BE30-4C0C-B426-9E1280D7E106}" presName="thickLine" presStyleLbl="alignNode1" presStyleIdx="0" presStyleCnt="6"/>
      <dgm:spPr/>
    </dgm:pt>
    <dgm:pt modelId="{8D76701F-9F60-4DB5-BD39-A0FD6FAE4242}" type="pres">
      <dgm:prSet presAssocID="{D92EDC11-BE30-4C0C-B426-9E1280D7E106}" presName="horz1" presStyleCnt="0"/>
      <dgm:spPr/>
    </dgm:pt>
    <dgm:pt modelId="{68E70A0D-4F1C-4ACA-A434-569E0BB1D8DB}" type="pres">
      <dgm:prSet presAssocID="{D92EDC11-BE30-4C0C-B426-9E1280D7E106}" presName="tx1" presStyleLbl="revTx" presStyleIdx="0" presStyleCnt="6"/>
      <dgm:spPr/>
      <dgm:t>
        <a:bodyPr/>
        <a:lstStyle/>
        <a:p>
          <a:endParaRPr lang="pl-PL"/>
        </a:p>
      </dgm:t>
    </dgm:pt>
    <dgm:pt modelId="{58FC1A48-8BB1-4A64-95A9-D72AAED9FF4B}" type="pres">
      <dgm:prSet presAssocID="{D92EDC11-BE30-4C0C-B426-9E1280D7E106}" presName="vert1" presStyleCnt="0"/>
      <dgm:spPr/>
    </dgm:pt>
    <dgm:pt modelId="{5EE3B001-CE8D-4ACB-A7CD-3858B694A023}" type="pres">
      <dgm:prSet presAssocID="{5B47224D-D105-4CEF-9D89-F95382DE9D8E}" presName="thickLine" presStyleLbl="alignNode1" presStyleIdx="1" presStyleCnt="6"/>
      <dgm:spPr/>
    </dgm:pt>
    <dgm:pt modelId="{B3B23260-D27D-44BC-AA2B-78AB502643A2}" type="pres">
      <dgm:prSet presAssocID="{5B47224D-D105-4CEF-9D89-F95382DE9D8E}" presName="horz1" presStyleCnt="0"/>
      <dgm:spPr/>
    </dgm:pt>
    <dgm:pt modelId="{0580655D-29BC-4E33-A5DB-710D59B9FAD8}" type="pres">
      <dgm:prSet presAssocID="{5B47224D-D105-4CEF-9D89-F95382DE9D8E}" presName="tx1" presStyleLbl="revTx" presStyleIdx="1" presStyleCnt="6"/>
      <dgm:spPr/>
      <dgm:t>
        <a:bodyPr/>
        <a:lstStyle/>
        <a:p>
          <a:endParaRPr lang="pl-PL"/>
        </a:p>
      </dgm:t>
    </dgm:pt>
    <dgm:pt modelId="{5443D7D2-D8C2-44F3-AC66-30D6D676306D}" type="pres">
      <dgm:prSet presAssocID="{5B47224D-D105-4CEF-9D89-F95382DE9D8E}" presName="vert1" presStyleCnt="0"/>
      <dgm:spPr/>
    </dgm:pt>
    <dgm:pt modelId="{D552B714-D5E8-4C00-BFF4-D2D0C1751D8C}" type="pres">
      <dgm:prSet presAssocID="{E0CDE02A-17C6-4EB9-8E38-B5361D4A754C}" presName="thickLine" presStyleLbl="alignNode1" presStyleIdx="2" presStyleCnt="6"/>
      <dgm:spPr/>
    </dgm:pt>
    <dgm:pt modelId="{7EB395FA-1F68-4BAD-BFDE-28687CAC7DCF}" type="pres">
      <dgm:prSet presAssocID="{E0CDE02A-17C6-4EB9-8E38-B5361D4A754C}" presName="horz1" presStyleCnt="0"/>
      <dgm:spPr/>
    </dgm:pt>
    <dgm:pt modelId="{889E9379-D1FC-4F7D-806E-C37A8CE6E1C8}" type="pres">
      <dgm:prSet presAssocID="{E0CDE02A-17C6-4EB9-8E38-B5361D4A754C}" presName="tx1" presStyleLbl="revTx" presStyleIdx="2" presStyleCnt="6"/>
      <dgm:spPr/>
      <dgm:t>
        <a:bodyPr/>
        <a:lstStyle/>
        <a:p>
          <a:endParaRPr lang="pl-PL"/>
        </a:p>
      </dgm:t>
    </dgm:pt>
    <dgm:pt modelId="{2723F7E6-D528-4D92-9EE9-4849164EEA66}" type="pres">
      <dgm:prSet presAssocID="{E0CDE02A-17C6-4EB9-8E38-B5361D4A754C}" presName="vert1" presStyleCnt="0"/>
      <dgm:spPr/>
    </dgm:pt>
    <dgm:pt modelId="{6F8EEFE5-E932-42BF-982D-032EF2B0FE6F}" type="pres">
      <dgm:prSet presAssocID="{5D8E6CC2-61CF-4BFA-9ADC-4C33351DB85F}" presName="thickLine" presStyleLbl="alignNode1" presStyleIdx="3" presStyleCnt="6"/>
      <dgm:spPr/>
    </dgm:pt>
    <dgm:pt modelId="{5D995F65-13CB-4AC0-9A27-B1AF1957E283}" type="pres">
      <dgm:prSet presAssocID="{5D8E6CC2-61CF-4BFA-9ADC-4C33351DB85F}" presName="horz1" presStyleCnt="0"/>
      <dgm:spPr/>
    </dgm:pt>
    <dgm:pt modelId="{42A01627-6945-4D0A-A8F4-44614F16C0E0}" type="pres">
      <dgm:prSet presAssocID="{5D8E6CC2-61CF-4BFA-9ADC-4C33351DB85F}" presName="tx1" presStyleLbl="revTx" presStyleIdx="3" presStyleCnt="6"/>
      <dgm:spPr/>
      <dgm:t>
        <a:bodyPr/>
        <a:lstStyle/>
        <a:p>
          <a:endParaRPr lang="pl-PL"/>
        </a:p>
      </dgm:t>
    </dgm:pt>
    <dgm:pt modelId="{D187D821-45F4-4AF4-81CD-8C6C239787E2}" type="pres">
      <dgm:prSet presAssocID="{5D8E6CC2-61CF-4BFA-9ADC-4C33351DB85F}" presName="vert1" presStyleCnt="0"/>
      <dgm:spPr/>
    </dgm:pt>
    <dgm:pt modelId="{9EB7389F-0D03-4C26-8401-34E626711A71}" type="pres">
      <dgm:prSet presAssocID="{483DBF3B-F3D9-453A-98B6-EE1CF89B4988}" presName="thickLine" presStyleLbl="alignNode1" presStyleIdx="4" presStyleCnt="6"/>
      <dgm:spPr/>
    </dgm:pt>
    <dgm:pt modelId="{6DD13D4D-4EE1-426D-B70F-21A1149944EF}" type="pres">
      <dgm:prSet presAssocID="{483DBF3B-F3D9-453A-98B6-EE1CF89B4988}" presName="horz1" presStyleCnt="0"/>
      <dgm:spPr/>
    </dgm:pt>
    <dgm:pt modelId="{6D75455C-41AE-480A-B50E-B2EC10D82498}" type="pres">
      <dgm:prSet presAssocID="{483DBF3B-F3D9-453A-98B6-EE1CF89B4988}" presName="tx1" presStyleLbl="revTx" presStyleIdx="4" presStyleCnt="6"/>
      <dgm:spPr/>
      <dgm:t>
        <a:bodyPr/>
        <a:lstStyle/>
        <a:p>
          <a:endParaRPr lang="pl-PL"/>
        </a:p>
      </dgm:t>
    </dgm:pt>
    <dgm:pt modelId="{1281BFB7-2B6C-468E-9B69-6BF368F6F3AB}" type="pres">
      <dgm:prSet presAssocID="{483DBF3B-F3D9-453A-98B6-EE1CF89B4988}" presName="vert1" presStyleCnt="0"/>
      <dgm:spPr/>
    </dgm:pt>
    <dgm:pt modelId="{1E14505E-DDD3-4757-B86E-4A6354228B19}" type="pres">
      <dgm:prSet presAssocID="{B2BEE386-C473-43EC-A0F9-B4AF7DAF503C}" presName="thickLine" presStyleLbl="alignNode1" presStyleIdx="5" presStyleCnt="6"/>
      <dgm:spPr/>
    </dgm:pt>
    <dgm:pt modelId="{3EE5B1D7-BDC0-425E-9A73-FE18EEB8A503}" type="pres">
      <dgm:prSet presAssocID="{B2BEE386-C473-43EC-A0F9-B4AF7DAF503C}" presName="horz1" presStyleCnt="0"/>
      <dgm:spPr/>
    </dgm:pt>
    <dgm:pt modelId="{A88D7314-717C-4D9D-9AA5-018A2C188B18}" type="pres">
      <dgm:prSet presAssocID="{B2BEE386-C473-43EC-A0F9-B4AF7DAF503C}" presName="tx1" presStyleLbl="revTx" presStyleIdx="5" presStyleCnt="6"/>
      <dgm:spPr/>
      <dgm:t>
        <a:bodyPr/>
        <a:lstStyle/>
        <a:p>
          <a:endParaRPr lang="pl-PL"/>
        </a:p>
      </dgm:t>
    </dgm:pt>
    <dgm:pt modelId="{CE4AAFC0-80D5-4FFE-95B2-86E2E44ACE9E}" type="pres">
      <dgm:prSet presAssocID="{B2BEE386-C473-43EC-A0F9-B4AF7DAF503C}" presName="vert1" presStyleCnt="0"/>
      <dgm:spPr/>
    </dgm:pt>
  </dgm:ptLst>
  <dgm:cxnLst>
    <dgm:cxn modelId="{EB0898DB-BB64-44B0-8DB0-13818F69040C}" srcId="{5AB700F6-FEAA-4843-A15D-C44D935BE6DB}" destId="{5D8E6CC2-61CF-4BFA-9ADC-4C33351DB85F}" srcOrd="3" destOrd="0" parTransId="{A058532F-C5F7-4558-8F4D-4E422E74AC79}" sibTransId="{44FE826C-DC2C-4AC5-A36D-46BE761761EF}"/>
    <dgm:cxn modelId="{E7925ACB-EA04-43DD-8DA0-3204F4B214F1}" srcId="{5AB700F6-FEAA-4843-A15D-C44D935BE6DB}" destId="{5B47224D-D105-4CEF-9D89-F95382DE9D8E}" srcOrd="1" destOrd="0" parTransId="{0C98336E-C5A7-4CF0-9909-6F621180FF90}" sibTransId="{689CFD5D-BA3B-4ABE-A6BE-6691847E232A}"/>
    <dgm:cxn modelId="{E5DBC59B-EFF6-4B61-A166-41EC46CFEA72}" type="presOf" srcId="{5AB700F6-FEAA-4843-A15D-C44D935BE6DB}" destId="{D59723DE-066A-4DCF-9AA8-E1FDEA40BD6C}" srcOrd="0" destOrd="0" presId="urn:microsoft.com/office/officeart/2008/layout/LinedList"/>
    <dgm:cxn modelId="{51FA6EB2-6DE4-448D-8CD7-4B21281AAD41}" srcId="{5AB700F6-FEAA-4843-A15D-C44D935BE6DB}" destId="{B2BEE386-C473-43EC-A0F9-B4AF7DAF503C}" srcOrd="5" destOrd="0" parTransId="{9FA01230-9DC8-47CF-89D6-ADB4E0028FF9}" sibTransId="{2710BCF4-E5A2-4197-8FE4-331F6E363EF4}"/>
    <dgm:cxn modelId="{71272239-14EB-420C-98A5-836C8149884B}" type="presOf" srcId="{5B47224D-D105-4CEF-9D89-F95382DE9D8E}" destId="{0580655D-29BC-4E33-A5DB-710D59B9FAD8}" srcOrd="0" destOrd="0" presId="urn:microsoft.com/office/officeart/2008/layout/LinedList"/>
    <dgm:cxn modelId="{9F8FF58B-0CD7-4B62-BC6A-6F0537E5592B}" srcId="{5AB700F6-FEAA-4843-A15D-C44D935BE6DB}" destId="{D92EDC11-BE30-4C0C-B426-9E1280D7E106}" srcOrd="0" destOrd="0" parTransId="{2A5B3B3D-AB2B-4A24-AD37-A7C5D25AD264}" sibTransId="{B850EC59-FD07-46B1-920E-A6612D9BC34A}"/>
    <dgm:cxn modelId="{A776D418-DA90-40E0-8F19-81EEA031866D}" srcId="{5AB700F6-FEAA-4843-A15D-C44D935BE6DB}" destId="{E0CDE02A-17C6-4EB9-8E38-B5361D4A754C}" srcOrd="2" destOrd="0" parTransId="{9A7D6BCA-8473-40E1-9395-067426DC1E03}" sibTransId="{C209C33F-6B0C-4FF6-B7B6-2AF6C2A7F389}"/>
    <dgm:cxn modelId="{4B7B52D4-65EB-44E9-A597-37CA02B03AF1}" type="presOf" srcId="{5D8E6CC2-61CF-4BFA-9ADC-4C33351DB85F}" destId="{42A01627-6945-4D0A-A8F4-44614F16C0E0}" srcOrd="0" destOrd="0" presId="urn:microsoft.com/office/officeart/2008/layout/LinedList"/>
    <dgm:cxn modelId="{06DE26D3-C27B-4AE3-8DDF-6027E3CDDC82}" type="presOf" srcId="{483DBF3B-F3D9-453A-98B6-EE1CF89B4988}" destId="{6D75455C-41AE-480A-B50E-B2EC10D82498}" srcOrd="0" destOrd="0" presId="urn:microsoft.com/office/officeart/2008/layout/LinedList"/>
    <dgm:cxn modelId="{1112FC2A-0939-437B-990D-A4CC05F4FEFA}" type="presOf" srcId="{E0CDE02A-17C6-4EB9-8E38-B5361D4A754C}" destId="{889E9379-D1FC-4F7D-806E-C37A8CE6E1C8}" srcOrd="0" destOrd="0" presId="urn:microsoft.com/office/officeart/2008/layout/LinedList"/>
    <dgm:cxn modelId="{2B9E5D12-924E-450E-B6DE-3B803120C966}" type="presOf" srcId="{B2BEE386-C473-43EC-A0F9-B4AF7DAF503C}" destId="{A88D7314-717C-4D9D-9AA5-018A2C188B18}" srcOrd="0" destOrd="0" presId="urn:microsoft.com/office/officeart/2008/layout/LinedList"/>
    <dgm:cxn modelId="{F54FF698-21B9-4D6A-9C30-79E9D69C936E}" type="presOf" srcId="{D92EDC11-BE30-4C0C-B426-9E1280D7E106}" destId="{68E70A0D-4F1C-4ACA-A434-569E0BB1D8DB}" srcOrd="0" destOrd="0" presId="urn:microsoft.com/office/officeart/2008/layout/LinedList"/>
    <dgm:cxn modelId="{CB52AE5C-1FD3-410D-9731-B750FA512B35}" srcId="{5AB700F6-FEAA-4843-A15D-C44D935BE6DB}" destId="{483DBF3B-F3D9-453A-98B6-EE1CF89B4988}" srcOrd="4" destOrd="0" parTransId="{75753370-79FA-4BA3-B479-7E5AABDB7F82}" sibTransId="{3828BEA3-9A01-4FB4-B056-7125B97FE6A2}"/>
    <dgm:cxn modelId="{0FC39706-C808-4D56-8E78-6D9A1CA0A334}" type="presParOf" srcId="{D59723DE-066A-4DCF-9AA8-E1FDEA40BD6C}" destId="{171B69F2-48C1-4715-BDE7-22E8A97FE867}" srcOrd="0" destOrd="0" presId="urn:microsoft.com/office/officeart/2008/layout/LinedList"/>
    <dgm:cxn modelId="{2FAD2BF9-6917-4A94-9500-B7FB1DCA1CBC}" type="presParOf" srcId="{D59723DE-066A-4DCF-9AA8-E1FDEA40BD6C}" destId="{8D76701F-9F60-4DB5-BD39-A0FD6FAE4242}" srcOrd="1" destOrd="0" presId="urn:microsoft.com/office/officeart/2008/layout/LinedList"/>
    <dgm:cxn modelId="{FE2C7D08-5FDD-4991-8C66-7A5A0312E300}" type="presParOf" srcId="{8D76701F-9F60-4DB5-BD39-A0FD6FAE4242}" destId="{68E70A0D-4F1C-4ACA-A434-569E0BB1D8DB}" srcOrd="0" destOrd="0" presId="urn:microsoft.com/office/officeart/2008/layout/LinedList"/>
    <dgm:cxn modelId="{45269A72-E72A-4F4F-826E-CAD7B10EBE84}" type="presParOf" srcId="{8D76701F-9F60-4DB5-BD39-A0FD6FAE4242}" destId="{58FC1A48-8BB1-4A64-95A9-D72AAED9FF4B}" srcOrd="1" destOrd="0" presId="urn:microsoft.com/office/officeart/2008/layout/LinedList"/>
    <dgm:cxn modelId="{78D8B0EF-F227-4556-B429-BA9B7D64E814}" type="presParOf" srcId="{D59723DE-066A-4DCF-9AA8-E1FDEA40BD6C}" destId="{5EE3B001-CE8D-4ACB-A7CD-3858B694A023}" srcOrd="2" destOrd="0" presId="urn:microsoft.com/office/officeart/2008/layout/LinedList"/>
    <dgm:cxn modelId="{A4A8414B-0243-4C46-B145-6DB38078CEA4}" type="presParOf" srcId="{D59723DE-066A-4DCF-9AA8-E1FDEA40BD6C}" destId="{B3B23260-D27D-44BC-AA2B-78AB502643A2}" srcOrd="3" destOrd="0" presId="urn:microsoft.com/office/officeart/2008/layout/LinedList"/>
    <dgm:cxn modelId="{70DC8070-E3BB-4175-AAF8-465C174C4B4C}" type="presParOf" srcId="{B3B23260-D27D-44BC-AA2B-78AB502643A2}" destId="{0580655D-29BC-4E33-A5DB-710D59B9FAD8}" srcOrd="0" destOrd="0" presId="urn:microsoft.com/office/officeart/2008/layout/LinedList"/>
    <dgm:cxn modelId="{E6489892-F3EC-4F25-9A47-6F25BD969983}" type="presParOf" srcId="{B3B23260-D27D-44BC-AA2B-78AB502643A2}" destId="{5443D7D2-D8C2-44F3-AC66-30D6D676306D}" srcOrd="1" destOrd="0" presId="urn:microsoft.com/office/officeart/2008/layout/LinedList"/>
    <dgm:cxn modelId="{9B6B280D-2ABD-4B96-B722-1CA857127750}" type="presParOf" srcId="{D59723DE-066A-4DCF-9AA8-E1FDEA40BD6C}" destId="{D552B714-D5E8-4C00-BFF4-D2D0C1751D8C}" srcOrd="4" destOrd="0" presId="urn:microsoft.com/office/officeart/2008/layout/LinedList"/>
    <dgm:cxn modelId="{532CA17E-769F-44DF-9757-2EAE2D253542}" type="presParOf" srcId="{D59723DE-066A-4DCF-9AA8-E1FDEA40BD6C}" destId="{7EB395FA-1F68-4BAD-BFDE-28687CAC7DCF}" srcOrd="5" destOrd="0" presId="urn:microsoft.com/office/officeart/2008/layout/LinedList"/>
    <dgm:cxn modelId="{4C0C3835-DD2D-4E76-87A9-FE342EB61D67}" type="presParOf" srcId="{7EB395FA-1F68-4BAD-BFDE-28687CAC7DCF}" destId="{889E9379-D1FC-4F7D-806E-C37A8CE6E1C8}" srcOrd="0" destOrd="0" presId="urn:microsoft.com/office/officeart/2008/layout/LinedList"/>
    <dgm:cxn modelId="{60DBE30D-5662-404F-AE5B-B6B0D1FBADEB}" type="presParOf" srcId="{7EB395FA-1F68-4BAD-BFDE-28687CAC7DCF}" destId="{2723F7E6-D528-4D92-9EE9-4849164EEA66}" srcOrd="1" destOrd="0" presId="urn:microsoft.com/office/officeart/2008/layout/LinedList"/>
    <dgm:cxn modelId="{DAE07289-204B-4A39-8A8F-5FBCF9C63B38}" type="presParOf" srcId="{D59723DE-066A-4DCF-9AA8-E1FDEA40BD6C}" destId="{6F8EEFE5-E932-42BF-982D-032EF2B0FE6F}" srcOrd="6" destOrd="0" presId="urn:microsoft.com/office/officeart/2008/layout/LinedList"/>
    <dgm:cxn modelId="{FAAA8497-97FD-4630-BF52-3BE093AED237}" type="presParOf" srcId="{D59723DE-066A-4DCF-9AA8-E1FDEA40BD6C}" destId="{5D995F65-13CB-4AC0-9A27-B1AF1957E283}" srcOrd="7" destOrd="0" presId="urn:microsoft.com/office/officeart/2008/layout/LinedList"/>
    <dgm:cxn modelId="{5A18E4A0-A014-44EC-B05D-471A09CE49E9}" type="presParOf" srcId="{5D995F65-13CB-4AC0-9A27-B1AF1957E283}" destId="{42A01627-6945-4D0A-A8F4-44614F16C0E0}" srcOrd="0" destOrd="0" presId="urn:microsoft.com/office/officeart/2008/layout/LinedList"/>
    <dgm:cxn modelId="{A5D5380C-CBEA-4A25-821F-A04EBC504C78}" type="presParOf" srcId="{5D995F65-13CB-4AC0-9A27-B1AF1957E283}" destId="{D187D821-45F4-4AF4-81CD-8C6C239787E2}" srcOrd="1" destOrd="0" presId="urn:microsoft.com/office/officeart/2008/layout/LinedList"/>
    <dgm:cxn modelId="{0AE9AA0D-1E25-4200-A3F5-467BFCB39014}" type="presParOf" srcId="{D59723DE-066A-4DCF-9AA8-E1FDEA40BD6C}" destId="{9EB7389F-0D03-4C26-8401-34E626711A71}" srcOrd="8" destOrd="0" presId="urn:microsoft.com/office/officeart/2008/layout/LinedList"/>
    <dgm:cxn modelId="{DCB5C572-74DF-4C9F-8180-C95AC8F31B3D}" type="presParOf" srcId="{D59723DE-066A-4DCF-9AA8-E1FDEA40BD6C}" destId="{6DD13D4D-4EE1-426D-B70F-21A1149944EF}" srcOrd="9" destOrd="0" presId="urn:microsoft.com/office/officeart/2008/layout/LinedList"/>
    <dgm:cxn modelId="{8731632A-4BC1-427D-8486-960B1361E781}" type="presParOf" srcId="{6DD13D4D-4EE1-426D-B70F-21A1149944EF}" destId="{6D75455C-41AE-480A-B50E-B2EC10D82498}" srcOrd="0" destOrd="0" presId="urn:microsoft.com/office/officeart/2008/layout/LinedList"/>
    <dgm:cxn modelId="{0EC7BEE2-64E9-4CFE-87F8-90C3F2AA0D91}" type="presParOf" srcId="{6DD13D4D-4EE1-426D-B70F-21A1149944EF}" destId="{1281BFB7-2B6C-468E-9B69-6BF368F6F3AB}" srcOrd="1" destOrd="0" presId="urn:microsoft.com/office/officeart/2008/layout/LinedList"/>
    <dgm:cxn modelId="{69833911-0CEB-4812-B3FD-DF09B3A039F6}" type="presParOf" srcId="{D59723DE-066A-4DCF-9AA8-E1FDEA40BD6C}" destId="{1E14505E-DDD3-4757-B86E-4A6354228B19}" srcOrd="10" destOrd="0" presId="urn:microsoft.com/office/officeart/2008/layout/LinedList"/>
    <dgm:cxn modelId="{39DDF71B-62AC-49A5-B25A-0366702F9CC5}" type="presParOf" srcId="{D59723DE-066A-4DCF-9AA8-E1FDEA40BD6C}" destId="{3EE5B1D7-BDC0-425E-9A73-FE18EEB8A503}" srcOrd="11" destOrd="0" presId="urn:microsoft.com/office/officeart/2008/layout/LinedList"/>
    <dgm:cxn modelId="{C7105246-C9BE-4DC8-9398-DCCA4E0246B4}" type="presParOf" srcId="{3EE5B1D7-BDC0-425E-9A73-FE18EEB8A503}" destId="{A88D7314-717C-4D9D-9AA5-018A2C188B18}" srcOrd="0" destOrd="0" presId="urn:microsoft.com/office/officeart/2008/layout/LinedList"/>
    <dgm:cxn modelId="{1FA3CDB2-F618-48DF-8AD3-F9AB5584CDF2}" type="presParOf" srcId="{3EE5B1D7-BDC0-425E-9A73-FE18EEB8A503}" destId="{CE4AAFC0-80D5-4FFE-95B2-86E2E44ACE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9C1754-C12C-490E-9890-630517E3ECED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A5B78DBE-908F-4DDA-8889-C61F16899DB5}">
      <dgm:prSet phldrT="[Tekst]" custT="1"/>
      <dgm:spPr/>
      <dgm:t>
        <a:bodyPr/>
        <a:lstStyle/>
        <a:p>
          <a:pPr algn="just"/>
          <a:r>
            <a:rPr lang="pl-PL" sz="2000" dirty="0" smtClean="0"/>
            <a:t>Absolwenci tej specjalności posiadają wiedzę z zakresu nowoczesnych metod analizy chemicznej, takich jak spektroskopia, chromatografia, elektrochemia, oraz metod analizy jakości surowców, produktów spożywczych,   przemysłowych, wód, powietrza, gleby</a:t>
          </a:r>
          <a:br>
            <a:rPr lang="pl-PL" sz="2000" dirty="0" smtClean="0"/>
          </a:br>
          <a:r>
            <a:rPr lang="pl-PL" sz="2000" dirty="0" smtClean="0"/>
            <a:t> i innych komponentów środowiskowych. </a:t>
          </a:r>
          <a:endParaRPr lang="pl-PL" sz="2000" dirty="0"/>
        </a:p>
      </dgm:t>
    </dgm:pt>
    <dgm:pt modelId="{A14FF992-A171-4D5A-9740-1657BB0ABB84}" type="parTrans" cxnId="{AC5E79C5-AFCE-47B2-86ED-7CDD8D7B68CC}">
      <dgm:prSet/>
      <dgm:spPr/>
      <dgm:t>
        <a:bodyPr/>
        <a:lstStyle/>
        <a:p>
          <a:endParaRPr lang="pl-PL"/>
        </a:p>
      </dgm:t>
    </dgm:pt>
    <dgm:pt modelId="{75CA9495-9D90-4A00-B842-014BEAF4B2D0}" type="sibTrans" cxnId="{AC5E79C5-AFCE-47B2-86ED-7CDD8D7B68CC}">
      <dgm:prSet/>
      <dgm:spPr/>
      <dgm:t>
        <a:bodyPr/>
        <a:lstStyle/>
        <a:p>
          <a:endParaRPr lang="pl-PL"/>
        </a:p>
      </dgm:t>
    </dgm:pt>
    <dgm:pt modelId="{2334A42C-C6A2-4AFA-9201-C2D6F63DDE03}">
      <dgm:prSet custT="1"/>
      <dgm:spPr/>
      <dgm:t>
        <a:bodyPr/>
        <a:lstStyle/>
        <a:p>
          <a:r>
            <a:rPr lang="pl-PL" sz="2000" dirty="0" smtClean="0"/>
            <a:t>Dzięki tym umiejętnościom, potrafią, oceniać jakość i bezpieczeństwo produktów, wykrywać zanieczyszczenia,</a:t>
          </a:r>
          <a:br>
            <a:rPr lang="pl-PL" sz="2000" dirty="0" smtClean="0"/>
          </a:br>
          <a:r>
            <a:rPr lang="pl-PL" sz="2000" dirty="0" smtClean="0"/>
            <a:t> a także monitorować wpływ działalności przemysłowej na środowisko</a:t>
          </a:r>
          <a:r>
            <a:rPr lang="pl-PL" sz="2200" dirty="0" smtClean="0"/>
            <a:t>.</a:t>
          </a:r>
          <a:endParaRPr lang="pl-PL" sz="2200" dirty="0"/>
        </a:p>
      </dgm:t>
    </dgm:pt>
    <dgm:pt modelId="{99EBA2C2-139D-4B6D-ADC3-440FDB6CB11F}" type="parTrans" cxnId="{8C0572F8-E949-4616-80F7-F66ACD3DD0B8}">
      <dgm:prSet/>
      <dgm:spPr/>
      <dgm:t>
        <a:bodyPr/>
        <a:lstStyle/>
        <a:p>
          <a:endParaRPr lang="pl-PL"/>
        </a:p>
      </dgm:t>
    </dgm:pt>
    <dgm:pt modelId="{5193B219-EA03-4144-91B2-FE6C680F8A56}" type="sibTrans" cxnId="{8C0572F8-E949-4616-80F7-F66ACD3DD0B8}">
      <dgm:prSet/>
      <dgm:spPr/>
      <dgm:t>
        <a:bodyPr/>
        <a:lstStyle/>
        <a:p>
          <a:endParaRPr lang="pl-PL"/>
        </a:p>
      </dgm:t>
    </dgm:pt>
    <dgm:pt modelId="{01F93AF6-362E-41B9-AE75-790308B15C80}" type="pres">
      <dgm:prSet presAssocID="{FB9C1754-C12C-490E-9890-630517E3ECED}" presName="CompostProcess" presStyleCnt="0">
        <dgm:presLayoutVars>
          <dgm:dir/>
          <dgm:resizeHandles val="exact"/>
        </dgm:presLayoutVars>
      </dgm:prSet>
      <dgm:spPr/>
    </dgm:pt>
    <dgm:pt modelId="{62AFC83D-3C1D-4CB1-858B-94B5FF612B24}" type="pres">
      <dgm:prSet presAssocID="{FB9C1754-C12C-490E-9890-630517E3ECED}" presName="arrow" presStyleLbl="bgShp" presStyleIdx="0" presStyleCnt="1" custLinFactNeighborX="2063" custLinFactNeighborY="-1560"/>
      <dgm:spPr/>
    </dgm:pt>
    <dgm:pt modelId="{F3EA4DC6-8C0A-4C21-9B6A-AED1D422C5A7}" type="pres">
      <dgm:prSet presAssocID="{FB9C1754-C12C-490E-9890-630517E3ECED}" presName="linearProcess" presStyleCnt="0"/>
      <dgm:spPr/>
    </dgm:pt>
    <dgm:pt modelId="{19547E00-79D3-412D-B35B-7CC3A77B04A2}" type="pres">
      <dgm:prSet presAssocID="{A5B78DBE-908F-4DDA-8889-C61F16899DB5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BFC105-6E40-42B2-B2B7-30DEED012A91}" type="pres">
      <dgm:prSet presAssocID="{75CA9495-9D90-4A00-B842-014BEAF4B2D0}" presName="sibTrans" presStyleCnt="0"/>
      <dgm:spPr/>
    </dgm:pt>
    <dgm:pt modelId="{79F6C1B1-2B5C-4295-AD9C-7FA2FB2E4205}" type="pres">
      <dgm:prSet presAssocID="{2334A42C-C6A2-4AFA-9201-C2D6F63DDE03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0572F8-E949-4616-80F7-F66ACD3DD0B8}" srcId="{FB9C1754-C12C-490E-9890-630517E3ECED}" destId="{2334A42C-C6A2-4AFA-9201-C2D6F63DDE03}" srcOrd="1" destOrd="0" parTransId="{99EBA2C2-139D-4B6D-ADC3-440FDB6CB11F}" sibTransId="{5193B219-EA03-4144-91B2-FE6C680F8A56}"/>
    <dgm:cxn modelId="{7762A10A-9BDC-44B5-A614-21C3112164F4}" type="presOf" srcId="{2334A42C-C6A2-4AFA-9201-C2D6F63DDE03}" destId="{79F6C1B1-2B5C-4295-AD9C-7FA2FB2E4205}" srcOrd="0" destOrd="0" presId="urn:microsoft.com/office/officeart/2005/8/layout/hProcess9"/>
    <dgm:cxn modelId="{4DEE67ED-34EE-4029-8ECA-D295B3932211}" type="presOf" srcId="{A5B78DBE-908F-4DDA-8889-C61F16899DB5}" destId="{19547E00-79D3-412D-B35B-7CC3A77B04A2}" srcOrd="0" destOrd="0" presId="urn:microsoft.com/office/officeart/2005/8/layout/hProcess9"/>
    <dgm:cxn modelId="{AC5E79C5-AFCE-47B2-86ED-7CDD8D7B68CC}" srcId="{FB9C1754-C12C-490E-9890-630517E3ECED}" destId="{A5B78DBE-908F-4DDA-8889-C61F16899DB5}" srcOrd="0" destOrd="0" parTransId="{A14FF992-A171-4D5A-9740-1657BB0ABB84}" sibTransId="{75CA9495-9D90-4A00-B842-014BEAF4B2D0}"/>
    <dgm:cxn modelId="{2C725397-7560-4DD6-B88D-003B20751EC7}" type="presOf" srcId="{FB9C1754-C12C-490E-9890-630517E3ECED}" destId="{01F93AF6-362E-41B9-AE75-790308B15C80}" srcOrd="0" destOrd="0" presId="urn:microsoft.com/office/officeart/2005/8/layout/hProcess9"/>
    <dgm:cxn modelId="{CA6A04BF-DB4E-4AAB-883A-9B7C73FEEA37}" type="presParOf" srcId="{01F93AF6-362E-41B9-AE75-790308B15C80}" destId="{62AFC83D-3C1D-4CB1-858B-94B5FF612B24}" srcOrd="0" destOrd="0" presId="urn:microsoft.com/office/officeart/2005/8/layout/hProcess9"/>
    <dgm:cxn modelId="{7F985065-0D94-445C-937F-5B28C9B50F79}" type="presParOf" srcId="{01F93AF6-362E-41B9-AE75-790308B15C80}" destId="{F3EA4DC6-8C0A-4C21-9B6A-AED1D422C5A7}" srcOrd="1" destOrd="0" presId="urn:microsoft.com/office/officeart/2005/8/layout/hProcess9"/>
    <dgm:cxn modelId="{DAA1D149-3674-4340-8F8A-0B5BA4BD35E5}" type="presParOf" srcId="{F3EA4DC6-8C0A-4C21-9B6A-AED1D422C5A7}" destId="{19547E00-79D3-412D-B35B-7CC3A77B04A2}" srcOrd="0" destOrd="0" presId="urn:microsoft.com/office/officeart/2005/8/layout/hProcess9"/>
    <dgm:cxn modelId="{88DE71F6-50A5-4002-B0CA-96EDC34B1D39}" type="presParOf" srcId="{F3EA4DC6-8C0A-4C21-9B6A-AED1D422C5A7}" destId="{CDBFC105-6E40-42B2-B2B7-30DEED012A91}" srcOrd="1" destOrd="0" presId="urn:microsoft.com/office/officeart/2005/8/layout/hProcess9"/>
    <dgm:cxn modelId="{7F5E2E83-6A10-49E5-8B81-1F43452503FA}" type="presParOf" srcId="{F3EA4DC6-8C0A-4C21-9B6A-AED1D422C5A7}" destId="{79F6C1B1-2B5C-4295-AD9C-7FA2FB2E420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12479A-A80C-4E1C-8347-1D948C2F00BB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6426724-6C9F-400D-87DB-67BF499C1B0F}">
      <dgm:prSet phldrT="[Tekst]" custT="1"/>
      <dgm:spPr/>
      <dgm:t>
        <a:bodyPr/>
        <a:lstStyle/>
        <a:p>
          <a:r>
            <a:rPr lang="pl-PL" sz="2400" dirty="0" smtClean="0"/>
            <a:t>Laboratoria przemysłowe</a:t>
          </a:r>
          <a:endParaRPr lang="pl-PL" sz="2400" dirty="0"/>
        </a:p>
      </dgm:t>
    </dgm:pt>
    <dgm:pt modelId="{AC3C71C0-D216-4CB3-A3C2-B91617480418}" type="sibTrans" cxnId="{63DE0631-C80B-487A-8B21-C8229F26C91D}">
      <dgm:prSet/>
      <dgm:spPr/>
      <dgm:t>
        <a:bodyPr/>
        <a:lstStyle/>
        <a:p>
          <a:endParaRPr lang="pl-PL" sz="2000"/>
        </a:p>
      </dgm:t>
    </dgm:pt>
    <dgm:pt modelId="{5544C329-BD8A-4EA7-B49F-4CA476881FF6}" type="parTrans" cxnId="{63DE0631-C80B-487A-8B21-C8229F26C91D}">
      <dgm:prSet/>
      <dgm:spPr/>
      <dgm:t>
        <a:bodyPr/>
        <a:lstStyle/>
        <a:p>
          <a:endParaRPr lang="pl-PL" sz="2000"/>
        </a:p>
      </dgm:t>
    </dgm:pt>
    <dgm:pt modelId="{2FCBD2A0-F29B-40B3-A161-E9EC656F0A91}">
      <dgm:prSet custT="1"/>
      <dgm:spPr/>
      <dgm:t>
        <a:bodyPr/>
        <a:lstStyle/>
        <a:p>
          <a:r>
            <a:rPr lang="pl-PL" sz="2400" dirty="0" smtClean="0"/>
            <a:t>Ochrona środowiska/BHP</a:t>
          </a:r>
          <a:endParaRPr lang="pl-PL" sz="2400" dirty="0"/>
        </a:p>
      </dgm:t>
    </dgm:pt>
    <dgm:pt modelId="{1168EAC9-51A0-4607-87E8-74FCF5E0AC29}" type="parTrans" cxnId="{EC089921-E868-429F-BCE0-B6B47F623F9D}">
      <dgm:prSet/>
      <dgm:spPr/>
      <dgm:t>
        <a:bodyPr/>
        <a:lstStyle/>
        <a:p>
          <a:endParaRPr lang="pl-PL"/>
        </a:p>
      </dgm:t>
    </dgm:pt>
    <dgm:pt modelId="{6A58DD03-81B5-4C21-BC22-616DF517DA5D}" type="sibTrans" cxnId="{EC089921-E868-429F-BCE0-B6B47F623F9D}">
      <dgm:prSet/>
      <dgm:spPr/>
      <dgm:t>
        <a:bodyPr/>
        <a:lstStyle/>
        <a:p>
          <a:endParaRPr lang="pl-PL"/>
        </a:p>
      </dgm:t>
    </dgm:pt>
    <dgm:pt modelId="{E8AF7352-B461-4CA8-AB6D-CFD196D821D4}">
      <dgm:prSet phldrT="[Tekst]" custT="1"/>
      <dgm:spPr/>
      <dgm:t>
        <a:bodyPr/>
        <a:lstStyle/>
        <a:p>
          <a:r>
            <a:rPr lang="pl-PL" sz="2400" dirty="0" smtClean="0"/>
            <a:t>Laboratoria badawcze i rozwojowe</a:t>
          </a:r>
          <a:endParaRPr lang="pl-PL" sz="2400" dirty="0"/>
        </a:p>
      </dgm:t>
    </dgm:pt>
    <dgm:pt modelId="{44DA623B-6E2F-4F2F-AE81-EE6E1AA4567A}" type="parTrans" cxnId="{2A63863E-31F2-4095-A3BF-4342494230AD}">
      <dgm:prSet/>
      <dgm:spPr/>
      <dgm:t>
        <a:bodyPr/>
        <a:lstStyle/>
        <a:p>
          <a:endParaRPr lang="pl-PL"/>
        </a:p>
      </dgm:t>
    </dgm:pt>
    <dgm:pt modelId="{32402283-CD5C-445B-AE2A-18DCBFBBD512}" type="sibTrans" cxnId="{2A63863E-31F2-4095-A3BF-4342494230AD}">
      <dgm:prSet/>
      <dgm:spPr/>
      <dgm:t>
        <a:bodyPr/>
        <a:lstStyle/>
        <a:p>
          <a:endParaRPr lang="pl-PL"/>
        </a:p>
      </dgm:t>
    </dgm:pt>
    <dgm:pt modelId="{7089CE6B-904B-48D4-97A0-F6F1CF77A905}">
      <dgm:prSet phldrT="[Tekst]" custT="1"/>
      <dgm:spPr/>
      <dgm:t>
        <a:bodyPr/>
        <a:lstStyle/>
        <a:p>
          <a:r>
            <a:rPr lang="pl-PL" sz="2400" dirty="0" smtClean="0"/>
            <a:t>Instytuty naukowe i uczelnie</a:t>
          </a:r>
          <a:endParaRPr lang="pl-PL" sz="2400" dirty="0"/>
        </a:p>
      </dgm:t>
    </dgm:pt>
    <dgm:pt modelId="{6234E9FF-601D-4CC0-B38C-B069BE2DA7A0}" type="parTrans" cxnId="{1E3CF39D-05B7-4B5C-86D4-64B5FA1101AA}">
      <dgm:prSet/>
      <dgm:spPr/>
      <dgm:t>
        <a:bodyPr/>
        <a:lstStyle/>
        <a:p>
          <a:endParaRPr lang="pl-PL"/>
        </a:p>
      </dgm:t>
    </dgm:pt>
    <dgm:pt modelId="{2B53E85A-28A8-4759-8D78-F952B597AF58}" type="sibTrans" cxnId="{1E3CF39D-05B7-4B5C-86D4-64B5FA1101AA}">
      <dgm:prSet/>
      <dgm:spPr/>
      <dgm:t>
        <a:bodyPr/>
        <a:lstStyle/>
        <a:p>
          <a:endParaRPr lang="pl-PL"/>
        </a:p>
      </dgm:t>
    </dgm:pt>
    <dgm:pt modelId="{D315206F-7C53-458D-AB4F-CCB153A91C60}">
      <dgm:prSet custT="1"/>
      <dgm:spPr/>
      <dgm:t>
        <a:bodyPr/>
        <a:lstStyle/>
        <a:p>
          <a:r>
            <a:rPr lang="pl-PL" sz="2400" dirty="0" smtClean="0"/>
            <a:t>Szkoły</a:t>
          </a:r>
          <a:endParaRPr lang="pl-PL" sz="2400" dirty="0"/>
        </a:p>
      </dgm:t>
    </dgm:pt>
    <dgm:pt modelId="{6271A7DE-F0D5-41A7-BBC8-8C3763E97EF1}" type="parTrans" cxnId="{05A1ED50-D660-41BF-98D6-0A4D80EE6D4F}">
      <dgm:prSet/>
      <dgm:spPr/>
      <dgm:t>
        <a:bodyPr/>
        <a:lstStyle/>
        <a:p>
          <a:endParaRPr lang="pl-PL"/>
        </a:p>
      </dgm:t>
    </dgm:pt>
    <dgm:pt modelId="{CD56F33A-79BF-4ED3-9FF0-B894C882505D}" type="sibTrans" cxnId="{05A1ED50-D660-41BF-98D6-0A4D80EE6D4F}">
      <dgm:prSet/>
      <dgm:spPr/>
      <dgm:t>
        <a:bodyPr/>
        <a:lstStyle/>
        <a:p>
          <a:endParaRPr lang="pl-PL"/>
        </a:p>
      </dgm:t>
    </dgm:pt>
    <dgm:pt modelId="{CDD62DF4-BB6B-4885-99C8-C4AC35CF7AAE}" type="pres">
      <dgm:prSet presAssocID="{1812479A-A80C-4E1C-8347-1D948C2F00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984533AD-AAD4-481E-BDCF-686A7D4A93E2}" type="pres">
      <dgm:prSet presAssocID="{1812479A-A80C-4E1C-8347-1D948C2F00BB}" presName="Name1" presStyleCnt="0"/>
      <dgm:spPr/>
      <dgm:t>
        <a:bodyPr/>
        <a:lstStyle/>
        <a:p>
          <a:endParaRPr lang="pl-PL"/>
        </a:p>
      </dgm:t>
    </dgm:pt>
    <dgm:pt modelId="{E188F7A7-6053-45CD-B5E7-6A388005D867}" type="pres">
      <dgm:prSet presAssocID="{1812479A-A80C-4E1C-8347-1D948C2F00BB}" presName="cycle" presStyleCnt="0"/>
      <dgm:spPr/>
      <dgm:t>
        <a:bodyPr/>
        <a:lstStyle/>
        <a:p>
          <a:endParaRPr lang="pl-PL"/>
        </a:p>
      </dgm:t>
    </dgm:pt>
    <dgm:pt modelId="{6D807364-7C97-4F1A-9175-1525CCDCCEE8}" type="pres">
      <dgm:prSet presAssocID="{1812479A-A80C-4E1C-8347-1D948C2F00BB}" presName="srcNode" presStyleLbl="node1" presStyleIdx="0" presStyleCnt="5"/>
      <dgm:spPr/>
      <dgm:t>
        <a:bodyPr/>
        <a:lstStyle/>
        <a:p>
          <a:endParaRPr lang="pl-PL"/>
        </a:p>
      </dgm:t>
    </dgm:pt>
    <dgm:pt modelId="{BF92145B-CD6C-4F06-A315-7CA396986E78}" type="pres">
      <dgm:prSet presAssocID="{1812479A-A80C-4E1C-8347-1D948C2F00BB}" presName="conn" presStyleLbl="parChTrans1D2" presStyleIdx="0" presStyleCnt="1"/>
      <dgm:spPr/>
      <dgm:t>
        <a:bodyPr/>
        <a:lstStyle/>
        <a:p>
          <a:endParaRPr lang="pl-PL"/>
        </a:p>
      </dgm:t>
    </dgm:pt>
    <dgm:pt modelId="{0E452D82-E93F-4670-ABE6-BC4A22757E94}" type="pres">
      <dgm:prSet presAssocID="{1812479A-A80C-4E1C-8347-1D948C2F00BB}" presName="extraNode" presStyleLbl="node1" presStyleIdx="0" presStyleCnt="5"/>
      <dgm:spPr/>
      <dgm:t>
        <a:bodyPr/>
        <a:lstStyle/>
        <a:p>
          <a:endParaRPr lang="pl-PL"/>
        </a:p>
      </dgm:t>
    </dgm:pt>
    <dgm:pt modelId="{3333070A-5D58-4E0F-AEEE-A81DCE1AFC35}" type="pres">
      <dgm:prSet presAssocID="{1812479A-A80C-4E1C-8347-1D948C2F00BB}" presName="dstNode" presStyleLbl="node1" presStyleIdx="0" presStyleCnt="5"/>
      <dgm:spPr/>
      <dgm:t>
        <a:bodyPr/>
        <a:lstStyle/>
        <a:p>
          <a:endParaRPr lang="pl-PL"/>
        </a:p>
      </dgm:t>
    </dgm:pt>
    <dgm:pt modelId="{C41A66B4-BBBE-49C6-BACA-52CA3506BA28}" type="pres">
      <dgm:prSet presAssocID="{46426724-6C9F-400D-87DB-67BF499C1B0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5CAE88-CA32-477C-B1D3-C421EAB79D6C}" type="pres">
      <dgm:prSet presAssocID="{46426724-6C9F-400D-87DB-67BF499C1B0F}" presName="accent_1" presStyleCnt="0"/>
      <dgm:spPr/>
      <dgm:t>
        <a:bodyPr/>
        <a:lstStyle/>
        <a:p>
          <a:endParaRPr lang="pl-PL"/>
        </a:p>
      </dgm:t>
    </dgm:pt>
    <dgm:pt modelId="{9B561ACA-CB9A-47C0-A543-DDFDC3E589E8}" type="pres">
      <dgm:prSet presAssocID="{46426724-6C9F-400D-87DB-67BF499C1B0F}" presName="accentRepeatNode" presStyleLbl="solidFgAcc1" presStyleIdx="0" presStyleCnt="5"/>
      <dgm:spPr/>
      <dgm:t>
        <a:bodyPr/>
        <a:lstStyle/>
        <a:p>
          <a:endParaRPr lang="pl-PL"/>
        </a:p>
      </dgm:t>
    </dgm:pt>
    <dgm:pt modelId="{539FFA33-257E-429F-BEFB-6BBB32D3FD8B}" type="pres">
      <dgm:prSet presAssocID="{2FCBD2A0-F29B-40B3-A161-E9EC656F0A9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39C77E-FB1D-4DC4-8717-5DF77F548442}" type="pres">
      <dgm:prSet presAssocID="{2FCBD2A0-F29B-40B3-A161-E9EC656F0A91}" presName="accent_2" presStyleCnt="0"/>
      <dgm:spPr/>
      <dgm:t>
        <a:bodyPr/>
        <a:lstStyle/>
        <a:p>
          <a:endParaRPr lang="pl-PL"/>
        </a:p>
      </dgm:t>
    </dgm:pt>
    <dgm:pt modelId="{DC1A03F4-B177-422E-B8E8-C388A854159D}" type="pres">
      <dgm:prSet presAssocID="{2FCBD2A0-F29B-40B3-A161-E9EC656F0A91}" presName="accentRepeatNode" presStyleLbl="solidFgAcc1" presStyleIdx="1" presStyleCnt="5"/>
      <dgm:spPr/>
      <dgm:t>
        <a:bodyPr/>
        <a:lstStyle/>
        <a:p>
          <a:endParaRPr lang="pl-PL"/>
        </a:p>
      </dgm:t>
    </dgm:pt>
    <dgm:pt modelId="{AE335B42-72C8-4690-8753-31A6F31F3276}" type="pres">
      <dgm:prSet presAssocID="{E8AF7352-B461-4CA8-AB6D-CFD196D821D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03394F-6F62-4DD2-B98B-012D1891593B}" type="pres">
      <dgm:prSet presAssocID="{E8AF7352-B461-4CA8-AB6D-CFD196D821D4}" presName="accent_3" presStyleCnt="0"/>
      <dgm:spPr/>
      <dgm:t>
        <a:bodyPr/>
        <a:lstStyle/>
        <a:p>
          <a:endParaRPr lang="pl-PL"/>
        </a:p>
      </dgm:t>
    </dgm:pt>
    <dgm:pt modelId="{5FBDFA59-4EDC-42EE-9D44-E4A641562438}" type="pres">
      <dgm:prSet presAssocID="{E8AF7352-B461-4CA8-AB6D-CFD196D821D4}" presName="accentRepeatNode" presStyleLbl="solidFgAcc1" presStyleIdx="2" presStyleCnt="5"/>
      <dgm:spPr/>
      <dgm:t>
        <a:bodyPr/>
        <a:lstStyle/>
        <a:p>
          <a:endParaRPr lang="pl-PL"/>
        </a:p>
      </dgm:t>
    </dgm:pt>
    <dgm:pt modelId="{4805DD28-93D3-472A-B7A0-15A76AC12598}" type="pres">
      <dgm:prSet presAssocID="{7089CE6B-904B-48D4-97A0-F6F1CF77A90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BE6EF5-2A4A-47AC-B977-DED108366799}" type="pres">
      <dgm:prSet presAssocID="{7089CE6B-904B-48D4-97A0-F6F1CF77A905}" presName="accent_4" presStyleCnt="0"/>
      <dgm:spPr/>
      <dgm:t>
        <a:bodyPr/>
        <a:lstStyle/>
        <a:p>
          <a:endParaRPr lang="pl-PL"/>
        </a:p>
      </dgm:t>
    </dgm:pt>
    <dgm:pt modelId="{1F2A8EED-E634-42DB-8253-3A63B0DA4433}" type="pres">
      <dgm:prSet presAssocID="{7089CE6B-904B-48D4-97A0-F6F1CF77A905}" presName="accentRepeatNode" presStyleLbl="solidFgAcc1" presStyleIdx="3" presStyleCnt="5"/>
      <dgm:spPr/>
      <dgm:t>
        <a:bodyPr/>
        <a:lstStyle/>
        <a:p>
          <a:endParaRPr lang="pl-PL"/>
        </a:p>
      </dgm:t>
    </dgm:pt>
    <dgm:pt modelId="{CE8E01F4-C47B-4F3A-974D-B31EB98058D3}" type="pres">
      <dgm:prSet presAssocID="{D315206F-7C53-458D-AB4F-CCB153A91C6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B78E87-F406-483C-A1C1-5515EEDFC75F}" type="pres">
      <dgm:prSet presAssocID="{D315206F-7C53-458D-AB4F-CCB153A91C60}" presName="accent_5" presStyleCnt="0"/>
      <dgm:spPr/>
      <dgm:t>
        <a:bodyPr/>
        <a:lstStyle/>
        <a:p>
          <a:endParaRPr lang="pl-PL"/>
        </a:p>
      </dgm:t>
    </dgm:pt>
    <dgm:pt modelId="{7481C6DD-28DC-4650-85B7-8D2060BF9EBC}" type="pres">
      <dgm:prSet presAssocID="{D315206F-7C53-458D-AB4F-CCB153A91C60}" presName="accentRepeatNode" presStyleLbl="solidFgAcc1" presStyleIdx="4" presStyleCnt="5"/>
      <dgm:spPr/>
      <dgm:t>
        <a:bodyPr/>
        <a:lstStyle/>
        <a:p>
          <a:endParaRPr lang="pl-PL"/>
        </a:p>
      </dgm:t>
    </dgm:pt>
  </dgm:ptLst>
  <dgm:cxnLst>
    <dgm:cxn modelId="{8D6591C9-6F48-4A65-905B-125AB87DA63C}" type="presOf" srcId="{46426724-6C9F-400D-87DB-67BF499C1B0F}" destId="{C41A66B4-BBBE-49C6-BACA-52CA3506BA28}" srcOrd="0" destOrd="0" presId="urn:microsoft.com/office/officeart/2008/layout/VerticalCurvedList"/>
    <dgm:cxn modelId="{63DE0631-C80B-487A-8B21-C8229F26C91D}" srcId="{1812479A-A80C-4E1C-8347-1D948C2F00BB}" destId="{46426724-6C9F-400D-87DB-67BF499C1B0F}" srcOrd="0" destOrd="0" parTransId="{5544C329-BD8A-4EA7-B49F-4CA476881FF6}" sibTransId="{AC3C71C0-D216-4CB3-A3C2-B91617480418}"/>
    <dgm:cxn modelId="{1E3CF39D-05B7-4B5C-86D4-64B5FA1101AA}" srcId="{1812479A-A80C-4E1C-8347-1D948C2F00BB}" destId="{7089CE6B-904B-48D4-97A0-F6F1CF77A905}" srcOrd="3" destOrd="0" parTransId="{6234E9FF-601D-4CC0-B38C-B069BE2DA7A0}" sibTransId="{2B53E85A-28A8-4759-8D78-F952B597AF58}"/>
    <dgm:cxn modelId="{8A2E31D9-1980-46B1-AE63-A7BEF5E54C9D}" type="presOf" srcId="{1812479A-A80C-4E1C-8347-1D948C2F00BB}" destId="{CDD62DF4-BB6B-4885-99C8-C4AC35CF7AAE}" srcOrd="0" destOrd="0" presId="urn:microsoft.com/office/officeart/2008/layout/VerticalCurvedList"/>
    <dgm:cxn modelId="{A5FBECF8-F68E-48EC-A3F2-DA0DCF62295F}" type="presOf" srcId="{7089CE6B-904B-48D4-97A0-F6F1CF77A905}" destId="{4805DD28-93D3-472A-B7A0-15A76AC12598}" srcOrd="0" destOrd="0" presId="urn:microsoft.com/office/officeart/2008/layout/VerticalCurvedList"/>
    <dgm:cxn modelId="{EC089921-E868-429F-BCE0-B6B47F623F9D}" srcId="{1812479A-A80C-4E1C-8347-1D948C2F00BB}" destId="{2FCBD2A0-F29B-40B3-A161-E9EC656F0A91}" srcOrd="1" destOrd="0" parTransId="{1168EAC9-51A0-4607-87E8-74FCF5E0AC29}" sibTransId="{6A58DD03-81B5-4C21-BC22-616DF517DA5D}"/>
    <dgm:cxn modelId="{031A24B9-BABE-489B-B311-E8FF3EC46A3C}" type="presOf" srcId="{D315206F-7C53-458D-AB4F-CCB153A91C60}" destId="{CE8E01F4-C47B-4F3A-974D-B31EB98058D3}" srcOrd="0" destOrd="0" presId="urn:microsoft.com/office/officeart/2008/layout/VerticalCurvedList"/>
    <dgm:cxn modelId="{9B82ED0E-3E96-469A-9400-80626614C415}" type="presOf" srcId="{2FCBD2A0-F29B-40B3-A161-E9EC656F0A91}" destId="{539FFA33-257E-429F-BEFB-6BBB32D3FD8B}" srcOrd="0" destOrd="0" presId="urn:microsoft.com/office/officeart/2008/layout/VerticalCurvedList"/>
    <dgm:cxn modelId="{2A63863E-31F2-4095-A3BF-4342494230AD}" srcId="{1812479A-A80C-4E1C-8347-1D948C2F00BB}" destId="{E8AF7352-B461-4CA8-AB6D-CFD196D821D4}" srcOrd="2" destOrd="0" parTransId="{44DA623B-6E2F-4F2F-AE81-EE6E1AA4567A}" sibTransId="{32402283-CD5C-445B-AE2A-18DCBFBBD512}"/>
    <dgm:cxn modelId="{5C22BD15-7AF8-4B3D-9F82-DB5957A0B6EF}" type="presOf" srcId="{AC3C71C0-D216-4CB3-A3C2-B91617480418}" destId="{BF92145B-CD6C-4F06-A315-7CA396986E78}" srcOrd="0" destOrd="0" presId="urn:microsoft.com/office/officeart/2008/layout/VerticalCurvedList"/>
    <dgm:cxn modelId="{05A1ED50-D660-41BF-98D6-0A4D80EE6D4F}" srcId="{1812479A-A80C-4E1C-8347-1D948C2F00BB}" destId="{D315206F-7C53-458D-AB4F-CCB153A91C60}" srcOrd="4" destOrd="0" parTransId="{6271A7DE-F0D5-41A7-BBC8-8C3763E97EF1}" sibTransId="{CD56F33A-79BF-4ED3-9FF0-B894C882505D}"/>
    <dgm:cxn modelId="{1D7C529C-94AF-4537-8142-62722B4A6AB0}" type="presOf" srcId="{E8AF7352-B461-4CA8-AB6D-CFD196D821D4}" destId="{AE335B42-72C8-4690-8753-31A6F31F3276}" srcOrd="0" destOrd="0" presId="urn:microsoft.com/office/officeart/2008/layout/VerticalCurvedList"/>
    <dgm:cxn modelId="{239FF3EC-99B7-4A37-888A-5ACDEE781905}" type="presParOf" srcId="{CDD62DF4-BB6B-4885-99C8-C4AC35CF7AAE}" destId="{984533AD-AAD4-481E-BDCF-686A7D4A93E2}" srcOrd="0" destOrd="0" presId="urn:microsoft.com/office/officeart/2008/layout/VerticalCurvedList"/>
    <dgm:cxn modelId="{2497AF0A-AF84-4270-84AD-FB635B2CCEDA}" type="presParOf" srcId="{984533AD-AAD4-481E-BDCF-686A7D4A93E2}" destId="{E188F7A7-6053-45CD-B5E7-6A388005D867}" srcOrd="0" destOrd="0" presId="urn:microsoft.com/office/officeart/2008/layout/VerticalCurvedList"/>
    <dgm:cxn modelId="{8B0ED17C-D55F-4F4C-A6F5-D56FF4662AEF}" type="presParOf" srcId="{E188F7A7-6053-45CD-B5E7-6A388005D867}" destId="{6D807364-7C97-4F1A-9175-1525CCDCCEE8}" srcOrd="0" destOrd="0" presId="urn:microsoft.com/office/officeart/2008/layout/VerticalCurvedList"/>
    <dgm:cxn modelId="{B0717DA5-16B5-4DE3-810E-DC70DB7BEF93}" type="presParOf" srcId="{E188F7A7-6053-45CD-B5E7-6A388005D867}" destId="{BF92145B-CD6C-4F06-A315-7CA396986E78}" srcOrd="1" destOrd="0" presId="urn:microsoft.com/office/officeart/2008/layout/VerticalCurvedList"/>
    <dgm:cxn modelId="{1D1FF090-258F-4B69-AB69-DE242CEEDC22}" type="presParOf" srcId="{E188F7A7-6053-45CD-B5E7-6A388005D867}" destId="{0E452D82-E93F-4670-ABE6-BC4A22757E94}" srcOrd="2" destOrd="0" presId="urn:microsoft.com/office/officeart/2008/layout/VerticalCurvedList"/>
    <dgm:cxn modelId="{E4824992-3CC6-4892-B9BA-1B618BFB5C90}" type="presParOf" srcId="{E188F7A7-6053-45CD-B5E7-6A388005D867}" destId="{3333070A-5D58-4E0F-AEEE-A81DCE1AFC35}" srcOrd="3" destOrd="0" presId="urn:microsoft.com/office/officeart/2008/layout/VerticalCurvedList"/>
    <dgm:cxn modelId="{C700E245-A519-4028-9359-AE863A60AF4A}" type="presParOf" srcId="{984533AD-AAD4-481E-BDCF-686A7D4A93E2}" destId="{C41A66B4-BBBE-49C6-BACA-52CA3506BA28}" srcOrd="1" destOrd="0" presId="urn:microsoft.com/office/officeart/2008/layout/VerticalCurvedList"/>
    <dgm:cxn modelId="{5CD3EC6C-EEF3-43A0-8CD4-CA37D1DCBC8C}" type="presParOf" srcId="{984533AD-AAD4-481E-BDCF-686A7D4A93E2}" destId="{CC5CAE88-CA32-477C-B1D3-C421EAB79D6C}" srcOrd="2" destOrd="0" presId="urn:microsoft.com/office/officeart/2008/layout/VerticalCurvedList"/>
    <dgm:cxn modelId="{14AA4EE2-82F1-42E9-819B-D4FBACB77D0A}" type="presParOf" srcId="{CC5CAE88-CA32-477C-B1D3-C421EAB79D6C}" destId="{9B561ACA-CB9A-47C0-A543-DDFDC3E589E8}" srcOrd="0" destOrd="0" presId="urn:microsoft.com/office/officeart/2008/layout/VerticalCurvedList"/>
    <dgm:cxn modelId="{0F210347-357C-49EB-B924-389065FF8CFB}" type="presParOf" srcId="{984533AD-AAD4-481E-BDCF-686A7D4A93E2}" destId="{539FFA33-257E-429F-BEFB-6BBB32D3FD8B}" srcOrd="3" destOrd="0" presId="urn:microsoft.com/office/officeart/2008/layout/VerticalCurvedList"/>
    <dgm:cxn modelId="{136F0EDD-71EF-4CB0-8031-3E9CB0D4E2BA}" type="presParOf" srcId="{984533AD-AAD4-481E-BDCF-686A7D4A93E2}" destId="{3A39C77E-FB1D-4DC4-8717-5DF77F548442}" srcOrd="4" destOrd="0" presId="urn:microsoft.com/office/officeart/2008/layout/VerticalCurvedList"/>
    <dgm:cxn modelId="{17B6F6D7-3056-4B4F-B7D3-F043DC4AB91E}" type="presParOf" srcId="{3A39C77E-FB1D-4DC4-8717-5DF77F548442}" destId="{DC1A03F4-B177-422E-B8E8-C388A854159D}" srcOrd="0" destOrd="0" presId="urn:microsoft.com/office/officeart/2008/layout/VerticalCurvedList"/>
    <dgm:cxn modelId="{9970209C-2C34-47A4-A5FE-FC9FC4281390}" type="presParOf" srcId="{984533AD-AAD4-481E-BDCF-686A7D4A93E2}" destId="{AE335B42-72C8-4690-8753-31A6F31F3276}" srcOrd="5" destOrd="0" presId="urn:microsoft.com/office/officeart/2008/layout/VerticalCurvedList"/>
    <dgm:cxn modelId="{7053F2CD-833A-43D0-8BF2-7DA7B81E4877}" type="presParOf" srcId="{984533AD-AAD4-481E-BDCF-686A7D4A93E2}" destId="{F403394F-6F62-4DD2-B98B-012D1891593B}" srcOrd="6" destOrd="0" presId="urn:microsoft.com/office/officeart/2008/layout/VerticalCurvedList"/>
    <dgm:cxn modelId="{D04CB467-CCCC-4620-A200-1AD9FED8CB5D}" type="presParOf" srcId="{F403394F-6F62-4DD2-B98B-012D1891593B}" destId="{5FBDFA59-4EDC-42EE-9D44-E4A641562438}" srcOrd="0" destOrd="0" presId="urn:microsoft.com/office/officeart/2008/layout/VerticalCurvedList"/>
    <dgm:cxn modelId="{3079C6D0-3732-413A-AA1C-16F55764FEA2}" type="presParOf" srcId="{984533AD-AAD4-481E-BDCF-686A7D4A93E2}" destId="{4805DD28-93D3-472A-B7A0-15A76AC12598}" srcOrd="7" destOrd="0" presId="urn:microsoft.com/office/officeart/2008/layout/VerticalCurvedList"/>
    <dgm:cxn modelId="{B54B7AD4-32D5-49D6-833A-2611839FB6A2}" type="presParOf" srcId="{984533AD-AAD4-481E-BDCF-686A7D4A93E2}" destId="{FFBE6EF5-2A4A-47AC-B977-DED108366799}" srcOrd="8" destOrd="0" presId="urn:microsoft.com/office/officeart/2008/layout/VerticalCurvedList"/>
    <dgm:cxn modelId="{EFD74B31-C749-4F43-ADD3-6439FE9FA6B3}" type="presParOf" srcId="{FFBE6EF5-2A4A-47AC-B977-DED108366799}" destId="{1F2A8EED-E634-42DB-8253-3A63B0DA4433}" srcOrd="0" destOrd="0" presId="urn:microsoft.com/office/officeart/2008/layout/VerticalCurvedList"/>
    <dgm:cxn modelId="{BCE92810-4738-4A79-91E5-A1C89067CA56}" type="presParOf" srcId="{984533AD-AAD4-481E-BDCF-686A7D4A93E2}" destId="{CE8E01F4-C47B-4F3A-974D-B31EB98058D3}" srcOrd="9" destOrd="0" presId="urn:microsoft.com/office/officeart/2008/layout/VerticalCurvedList"/>
    <dgm:cxn modelId="{0761726A-D510-4C03-ADB6-E1261E6F9FD2}" type="presParOf" srcId="{984533AD-AAD4-481E-BDCF-686A7D4A93E2}" destId="{ADB78E87-F406-483C-A1C1-5515EEDFC75F}" srcOrd="10" destOrd="0" presId="urn:microsoft.com/office/officeart/2008/layout/VerticalCurvedList"/>
    <dgm:cxn modelId="{74473908-232C-4AAB-8DFC-55F62E80C411}" type="presParOf" srcId="{ADB78E87-F406-483C-A1C1-5515EEDFC75F}" destId="{7481C6DD-28DC-4650-85B7-8D2060BF9E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B4B2E7-D8EC-4526-9D69-D40F0727683E}" type="doc">
      <dgm:prSet loTypeId="urn:microsoft.com/office/officeart/2005/8/layout/arrow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C1F3E29-1A68-4D02-A9F3-ABA235F5EE3C}">
      <dgm:prSet/>
      <dgm:spPr/>
      <dgm:t>
        <a:bodyPr/>
        <a:lstStyle/>
        <a:p>
          <a:pPr rtl="0"/>
          <a:endParaRPr lang="pl-PL" dirty="0">
            <a:solidFill>
              <a:srgbClr val="002060"/>
            </a:solidFill>
          </a:endParaRPr>
        </a:p>
      </dgm:t>
    </dgm:pt>
    <dgm:pt modelId="{C84C0D2F-4635-4F32-8824-05D18C6E38F8}" type="parTrans" cxnId="{3CA07AE3-4692-424F-A00E-A1FECEC33E04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20578989-DFA5-4B34-8338-D5C01133FAD3}" type="sibTrans" cxnId="{3CA07AE3-4692-424F-A00E-A1FECEC33E04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E2BE9B7B-0370-4E81-A719-592480EFDFB9}">
      <dgm:prSet/>
      <dgm:spPr/>
      <dgm:t>
        <a:bodyPr/>
        <a:lstStyle/>
        <a:p>
          <a:pPr rtl="0"/>
          <a:r>
            <a:rPr lang="pl-PL" b="1" dirty="0" err="1" smtClean="0">
              <a:solidFill>
                <a:srgbClr val="002060"/>
              </a:solidFill>
            </a:rPr>
            <a:t>Tikkurila</a:t>
          </a:r>
          <a:r>
            <a:rPr lang="pl-PL" b="1" dirty="0" smtClean="0">
              <a:solidFill>
                <a:srgbClr val="002060"/>
              </a:solidFill>
            </a:rPr>
            <a:t> (farby i lakiery)</a:t>
          </a:r>
          <a:endParaRPr lang="pl-PL" b="1" dirty="0">
            <a:solidFill>
              <a:srgbClr val="002060"/>
            </a:solidFill>
          </a:endParaRPr>
        </a:p>
      </dgm:t>
    </dgm:pt>
    <dgm:pt modelId="{B15A7DD2-5283-452B-AFAD-D821F6510E1D}" type="parTrans" cxnId="{62B52187-85FD-419B-81BE-862B2686915E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2B1AC2F8-6125-4986-87C9-BA3C07AB38B4}" type="sibTrans" cxnId="{62B52187-85FD-419B-81BE-862B2686915E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D08D446B-42AC-47F3-92BE-83CBE238F574}">
      <dgm:prSet/>
      <dgm:spPr/>
      <dgm:t>
        <a:bodyPr/>
        <a:lstStyle/>
        <a:p>
          <a:pPr rtl="0"/>
          <a:r>
            <a:rPr lang="pl-PL" b="1" dirty="0" err="1" smtClean="0">
              <a:solidFill>
                <a:srgbClr val="002060"/>
              </a:solidFill>
            </a:rPr>
            <a:t>Bispol</a:t>
          </a:r>
          <a:r>
            <a:rPr lang="pl-PL" b="1" dirty="0" smtClean="0">
              <a:solidFill>
                <a:srgbClr val="002060"/>
              </a:solidFill>
            </a:rPr>
            <a:t> (świece i znicze)</a:t>
          </a:r>
          <a:endParaRPr lang="pl-PL" b="1" dirty="0">
            <a:solidFill>
              <a:srgbClr val="002060"/>
            </a:solidFill>
          </a:endParaRPr>
        </a:p>
      </dgm:t>
    </dgm:pt>
    <dgm:pt modelId="{251B4B56-79BA-4DDC-8CE8-888A168B36AF}" type="parTrans" cxnId="{C1B5C11D-C1DE-418B-8732-46190EDDBD8B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F015A745-AF2B-4357-A7AF-ADFCF6B79433}" type="sibTrans" cxnId="{C1B5C11D-C1DE-418B-8732-46190EDDBD8B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6B6145DD-6F58-4108-94C1-9E6F68E5521D}">
      <dgm:prSet/>
      <dgm:spPr/>
      <dgm:t>
        <a:bodyPr/>
        <a:lstStyle/>
        <a:p>
          <a:pPr rtl="0"/>
          <a:r>
            <a:rPr lang="pl-PL" b="1" dirty="0" err="1" smtClean="0">
              <a:solidFill>
                <a:srgbClr val="002060"/>
              </a:solidFill>
            </a:rPr>
            <a:t>Sharda</a:t>
          </a:r>
          <a:r>
            <a:rPr lang="pl-PL" b="1" dirty="0" smtClean="0">
              <a:solidFill>
                <a:srgbClr val="002060"/>
              </a:solidFill>
            </a:rPr>
            <a:t> </a:t>
          </a:r>
          <a:r>
            <a:rPr lang="pl-PL" b="1" dirty="0" err="1" smtClean="0">
              <a:solidFill>
                <a:srgbClr val="002060"/>
              </a:solidFill>
            </a:rPr>
            <a:t>Cropp</a:t>
          </a:r>
          <a:r>
            <a:rPr lang="pl-PL" b="1" dirty="0" smtClean="0">
              <a:solidFill>
                <a:srgbClr val="002060"/>
              </a:solidFill>
            </a:rPr>
            <a:t> (środki ochrony roślin)</a:t>
          </a:r>
          <a:endParaRPr lang="pl-PL" b="1" dirty="0">
            <a:solidFill>
              <a:srgbClr val="002060"/>
            </a:solidFill>
          </a:endParaRPr>
        </a:p>
      </dgm:t>
    </dgm:pt>
    <dgm:pt modelId="{9237BF41-9F30-4140-BD94-756E34E483DF}" type="parTrans" cxnId="{366FACCA-3D0F-4391-AFA9-D20EAF068251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5C70D1AA-AFA1-4AB1-9815-72C5BED7DB65}" type="sibTrans" cxnId="{366FACCA-3D0F-4391-AFA9-D20EAF068251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0D3C04F1-6023-4518-95C1-990F748AB3F9}">
      <dgm:prSet/>
      <dgm:spPr/>
      <dgm:t>
        <a:bodyPr/>
        <a:lstStyle/>
        <a:p>
          <a:pPr rtl="0"/>
          <a:r>
            <a:rPr lang="pl-PL" b="1" dirty="0" err="1" smtClean="0">
              <a:solidFill>
                <a:srgbClr val="002060"/>
              </a:solidFill>
            </a:rPr>
            <a:t>Rainbow</a:t>
          </a:r>
          <a:r>
            <a:rPr lang="pl-PL" b="1" dirty="0" smtClean="0">
              <a:solidFill>
                <a:srgbClr val="002060"/>
              </a:solidFill>
            </a:rPr>
            <a:t> (środki ochrony roślin)</a:t>
          </a:r>
          <a:endParaRPr lang="pl-PL" b="1" dirty="0">
            <a:solidFill>
              <a:srgbClr val="002060"/>
            </a:solidFill>
          </a:endParaRPr>
        </a:p>
      </dgm:t>
    </dgm:pt>
    <dgm:pt modelId="{E8D27B1E-BF71-4B55-B835-337539605FFB}" type="parTrans" cxnId="{9A9D7396-5EC5-40A5-8735-C940FE550AA4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73A74DDB-A0A5-477B-ADA9-0D136A39BFD1}" type="sibTrans" cxnId="{9A9D7396-5EC5-40A5-8735-C940FE550AA4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76B43468-9C04-49CD-A64E-B20A178826BC}">
      <dgm:prSet/>
      <dgm:spPr/>
      <dgm:t>
        <a:bodyPr/>
        <a:lstStyle/>
        <a:p>
          <a:pPr rtl="0"/>
          <a:r>
            <a:rPr lang="pl-PL" b="1" dirty="0" smtClean="0">
              <a:solidFill>
                <a:srgbClr val="002060"/>
              </a:solidFill>
            </a:rPr>
            <a:t>Nestle (środki spożywcze)</a:t>
          </a:r>
          <a:endParaRPr lang="pl-PL" b="1" dirty="0">
            <a:solidFill>
              <a:srgbClr val="002060"/>
            </a:solidFill>
          </a:endParaRPr>
        </a:p>
      </dgm:t>
    </dgm:pt>
    <dgm:pt modelId="{243BC1A0-8EFA-449B-8B92-FDADE361BB9D}" type="parTrans" cxnId="{00210069-014F-4040-A380-F3112D8C06E5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3E0E192D-9376-4812-8499-5DC18BB209DB}" type="sibTrans" cxnId="{00210069-014F-4040-A380-F3112D8C06E5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82F97551-F74F-4624-914A-BFCEBDF6F622}">
      <dgm:prSet/>
      <dgm:spPr/>
      <dgm:t>
        <a:bodyPr/>
        <a:lstStyle/>
        <a:p>
          <a:pPr rtl="0"/>
          <a:r>
            <a:rPr lang="pl-PL" b="1" dirty="0" err="1" smtClean="0">
              <a:solidFill>
                <a:srgbClr val="002060"/>
              </a:solidFill>
            </a:rPr>
            <a:t>Chema-Elektromet</a:t>
          </a:r>
          <a:r>
            <a:rPr lang="pl-PL" b="1" dirty="0" smtClean="0">
              <a:solidFill>
                <a:srgbClr val="002060"/>
              </a:solidFill>
            </a:rPr>
            <a:t> (farmaceutyki)</a:t>
          </a:r>
          <a:endParaRPr lang="pl-PL" b="1" dirty="0">
            <a:solidFill>
              <a:srgbClr val="002060"/>
            </a:solidFill>
          </a:endParaRPr>
        </a:p>
      </dgm:t>
    </dgm:pt>
    <dgm:pt modelId="{77E96CB9-9BC3-49AC-B3E6-5584B4DADF22}" type="parTrans" cxnId="{FC8709F5-69F5-46C1-9388-3904D7FF379E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9C70A883-AAB2-49E9-A1D5-030171FAE3DD}" type="sibTrans" cxnId="{FC8709F5-69F5-46C1-9388-3904D7FF379E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15A9C50D-D6A5-467F-A502-2A7679B78EEC}">
      <dgm:prSet/>
      <dgm:spPr/>
      <dgm:t>
        <a:bodyPr/>
        <a:lstStyle/>
        <a:p>
          <a:pPr rtl="0"/>
          <a:r>
            <a:rPr lang="pl-PL" b="1" dirty="0" smtClean="0">
              <a:solidFill>
                <a:srgbClr val="002060"/>
              </a:solidFill>
            </a:rPr>
            <a:t>TEVA Pharm. (farmaceutyki)</a:t>
          </a:r>
          <a:endParaRPr lang="pl-PL" b="1" dirty="0">
            <a:solidFill>
              <a:srgbClr val="002060"/>
            </a:solidFill>
          </a:endParaRPr>
        </a:p>
      </dgm:t>
    </dgm:pt>
    <dgm:pt modelId="{3AFAACA1-76CC-4BEE-90A8-AAA33DA61A66}" type="parTrans" cxnId="{0F88F8C6-3733-4750-BEF2-A99830A9C6B9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1F4EBF9C-D90B-493F-8310-90C85BBC0660}" type="sibTrans" cxnId="{0F88F8C6-3733-4750-BEF2-A99830A9C6B9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A1BE624C-662F-4364-BEA0-14176552CD34}">
      <dgm:prSet/>
      <dgm:spPr/>
      <dgm:t>
        <a:bodyPr/>
        <a:lstStyle/>
        <a:p>
          <a:pPr rtl="0"/>
          <a:r>
            <a:rPr lang="pl-PL" b="1" dirty="0" err="1" smtClean="0">
              <a:solidFill>
                <a:srgbClr val="002060"/>
              </a:solidFill>
            </a:rPr>
            <a:t>Sylveco</a:t>
          </a:r>
          <a:r>
            <a:rPr lang="pl-PL" b="1" dirty="0" smtClean="0">
              <a:solidFill>
                <a:srgbClr val="002060"/>
              </a:solidFill>
            </a:rPr>
            <a:t> (kosmetyki naturalne)</a:t>
          </a:r>
          <a:endParaRPr lang="pl-PL" b="1" dirty="0">
            <a:solidFill>
              <a:srgbClr val="002060"/>
            </a:solidFill>
          </a:endParaRPr>
        </a:p>
      </dgm:t>
    </dgm:pt>
    <dgm:pt modelId="{F4581335-7F8C-48F4-A161-11421410FB3B}" type="parTrans" cxnId="{8291745E-FD1D-428A-85A7-CD60D3D0784F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86A284BE-B0FC-4C7B-8459-F3AAF1007F8C}" type="sibTrans" cxnId="{8291745E-FD1D-428A-85A7-CD60D3D0784F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48D0A68D-8E7B-444E-BD76-EF9032FCB037}">
      <dgm:prSet/>
      <dgm:spPr/>
      <dgm:t>
        <a:bodyPr/>
        <a:lstStyle/>
        <a:p>
          <a:pPr rtl="0"/>
          <a:r>
            <a:rPr lang="pl-PL" b="1" dirty="0" err="1" smtClean="0">
              <a:solidFill>
                <a:srgbClr val="002060"/>
              </a:solidFill>
            </a:rPr>
            <a:t>Polimarky</a:t>
          </a:r>
          <a:r>
            <a:rPr lang="pl-PL" b="1" dirty="0" smtClean="0">
              <a:solidFill>
                <a:srgbClr val="002060"/>
              </a:solidFill>
            </a:rPr>
            <a:t> (przetwórstwo tworzyw polimerowych)</a:t>
          </a:r>
          <a:endParaRPr lang="pl-PL" b="1" dirty="0">
            <a:solidFill>
              <a:srgbClr val="002060"/>
            </a:solidFill>
          </a:endParaRPr>
        </a:p>
      </dgm:t>
    </dgm:pt>
    <dgm:pt modelId="{EFB52394-54EB-4663-ABB1-B8AA75A4A158}" type="parTrans" cxnId="{6A02A7CB-ACD3-41E8-AF78-A044DADF1CC0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835B7A6E-8954-4BF0-83D1-D06A0248F40E}" type="sibTrans" cxnId="{6A02A7CB-ACD3-41E8-AF78-A044DADF1CC0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90EEBB41-D037-4DAF-99E6-800E93F2B9C1}">
      <dgm:prSet/>
      <dgm:spPr/>
      <dgm:t>
        <a:bodyPr/>
        <a:lstStyle/>
        <a:p>
          <a:pPr rtl="0"/>
          <a:r>
            <a:rPr lang="pl-PL" b="1" dirty="0" err="1" smtClean="0">
              <a:solidFill>
                <a:srgbClr val="002060"/>
              </a:solidFill>
            </a:rPr>
            <a:t>Pratt</a:t>
          </a:r>
          <a:r>
            <a:rPr lang="pl-PL" b="1" dirty="0" smtClean="0">
              <a:solidFill>
                <a:srgbClr val="002060"/>
              </a:solidFill>
            </a:rPr>
            <a:t> &amp; Whitney Rzeszów </a:t>
          </a:r>
          <a:r>
            <a:rPr lang="pl-PL" b="1" i="0" dirty="0" smtClean="0">
              <a:solidFill>
                <a:srgbClr val="002060"/>
              </a:solidFill>
            </a:rPr>
            <a:t>(części dla przemysłu lotniczego)</a:t>
          </a:r>
          <a:endParaRPr lang="pl-PL" b="1" dirty="0">
            <a:solidFill>
              <a:srgbClr val="002060"/>
            </a:solidFill>
          </a:endParaRPr>
        </a:p>
      </dgm:t>
    </dgm:pt>
    <dgm:pt modelId="{A0E7DB15-D6C2-4B77-BA1A-A172B20C75ED}" type="parTrans" cxnId="{FEA6D838-82C3-4A30-954D-BEEF8B7E692D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F0E93012-9FD7-4880-B030-F6318418BBD4}" type="sibTrans" cxnId="{FEA6D838-82C3-4A30-954D-BEEF8B7E692D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9E7DCE70-A4B4-44F9-A986-5A12E0E463FC}">
      <dgm:prSet/>
      <dgm:spPr/>
      <dgm:t>
        <a:bodyPr/>
        <a:lstStyle/>
        <a:p>
          <a:pPr rtl="0"/>
          <a:r>
            <a:rPr lang="pl-PL" b="1" i="0" dirty="0" err="1" smtClean="0">
              <a:solidFill>
                <a:srgbClr val="002060"/>
              </a:solidFill>
            </a:rPr>
            <a:t>Consolidated</a:t>
          </a:r>
          <a:r>
            <a:rPr lang="pl-PL" b="1" i="0" dirty="0" smtClean="0">
              <a:solidFill>
                <a:srgbClr val="002060"/>
              </a:solidFill>
            </a:rPr>
            <a:t> Precision Products Poland (części dla przemysłu lotniczego)</a:t>
          </a:r>
          <a:endParaRPr lang="pl-PL" b="1" dirty="0">
            <a:solidFill>
              <a:srgbClr val="002060"/>
            </a:solidFill>
          </a:endParaRPr>
        </a:p>
      </dgm:t>
    </dgm:pt>
    <dgm:pt modelId="{2037F898-3909-4E95-BBB1-1E6A37045564}" type="parTrans" cxnId="{F47FA725-FCD3-4D42-AD7A-5CDB161F7D82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8E84EF82-3FB7-4A63-9F6D-9EC3962F5075}" type="sibTrans" cxnId="{F47FA725-FCD3-4D42-AD7A-5CDB161F7D82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A8A7B228-16C6-4F7F-9A29-EBA7006FEF2C}">
      <dgm:prSet/>
      <dgm:spPr/>
      <dgm:t>
        <a:bodyPr/>
        <a:lstStyle/>
        <a:p>
          <a:pPr rtl="0"/>
          <a:r>
            <a:rPr lang="pl-PL" b="1" dirty="0" smtClean="0">
              <a:solidFill>
                <a:srgbClr val="002060"/>
              </a:solidFill>
            </a:rPr>
            <a:t>UTC </a:t>
          </a:r>
          <a:r>
            <a:rPr lang="pl-PL" b="1" dirty="0" err="1" smtClean="0">
              <a:solidFill>
                <a:srgbClr val="002060"/>
              </a:solidFill>
            </a:rPr>
            <a:t>Aerospace</a:t>
          </a:r>
          <a:r>
            <a:rPr lang="pl-PL" b="1" dirty="0" smtClean="0">
              <a:solidFill>
                <a:srgbClr val="002060"/>
              </a:solidFill>
            </a:rPr>
            <a:t> Systems </a:t>
          </a:r>
          <a:r>
            <a:rPr lang="pl-PL" b="1" i="0" dirty="0" smtClean="0">
              <a:solidFill>
                <a:srgbClr val="002060"/>
              </a:solidFill>
            </a:rPr>
            <a:t>(części dla przemysłu lotniczego)</a:t>
          </a:r>
          <a:endParaRPr lang="pl-PL" b="1" dirty="0">
            <a:solidFill>
              <a:srgbClr val="002060"/>
            </a:solidFill>
          </a:endParaRPr>
        </a:p>
      </dgm:t>
    </dgm:pt>
    <dgm:pt modelId="{200F91B0-8824-4485-BCB6-307D5265BDAC}" type="parTrans" cxnId="{BB53F328-6F77-434B-BE09-596851A0BB64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CB1C4393-430A-4A86-94CE-BF49F7CCF566}" type="sibTrans" cxnId="{BB53F328-6F77-434B-BE09-596851A0BB64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3CCF3189-AFCB-406A-B4F2-5DEC4E6A2D79}">
      <dgm:prSet/>
      <dgm:spPr/>
      <dgm:t>
        <a:bodyPr/>
        <a:lstStyle/>
        <a:p>
          <a:pPr rtl="0"/>
          <a:r>
            <a:rPr lang="pt-BR" b="1" i="0" dirty="0" smtClean="0">
              <a:solidFill>
                <a:srgbClr val="002060"/>
              </a:solidFill>
            </a:rPr>
            <a:t>PGE </a:t>
          </a:r>
          <a:r>
            <a:rPr lang="pl-PL" b="1" i="0" dirty="0" smtClean="0">
              <a:solidFill>
                <a:srgbClr val="002060"/>
              </a:solidFill>
            </a:rPr>
            <a:t> (laboratorium elektrociepłowni)</a:t>
          </a:r>
          <a:endParaRPr lang="pl-PL" b="1" dirty="0">
            <a:solidFill>
              <a:srgbClr val="002060"/>
            </a:solidFill>
          </a:endParaRPr>
        </a:p>
      </dgm:t>
    </dgm:pt>
    <dgm:pt modelId="{6EC65AA1-77F6-4268-8392-1E894D6B347F}" type="parTrans" cxnId="{3B32EC37-15A2-4053-B7A3-F76168C75752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20F84B75-5B6D-43AB-BD3A-012E06E86E91}" type="sibTrans" cxnId="{3B32EC37-15A2-4053-B7A3-F76168C75752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C6E2D509-49F0-48E0-B5BF-0359FE92AB1F}">
      <dgm:prSet/>
      <dgm:spPr/>
      <dgm:t>
        <a:bodyPr/>
        <a:lstStyle/>
        <a:p>
          <a:pPr rtl="0"/>
          <a:r>
            <a:rPr lang="pl-PL" b="1" dirty="0" smtClean="0">
              <a:solidFill>
                <a:srgbClr val="002060"/>
              </a:solidFill>
            </a:rPr>
            <a:t>MPWiK (laboratorium wody i ścieków)</a:t>
          </a:r>
          <a:endParaRPr lang="pl-PL" b="1" dirty="0">
            <a:solidFill>
              <a:srgbClr val="002060"/>
            </a:solidFill>
          </a:endParaRPr>
        </a:p>
      </dgm:t>
    </dgm:pt>
    <dgm:pt modelId="{780303C8-72EE-4540-9469-3622F2FEAB55}" type="parTrans" cxnId="{E8870F0C-63A8-4DD3-9404-C4BA8DBDB384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5B3CE913-BCB1-49F2-AE9F-293852F1DB42}" type="sibTrans" cxnId="{E8870F0C-63A8-4DD3-9404-C4BA8DBDB384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B3F0D267-D518-4DBC-B7EF-CABA6B74E845}">
      <dgm:prSet/>
      <dgm:spPr/>
      <dgm:t>
        <a:bodyPr/>
        <a:lstStyle/>
        <a:p>
          <a:pPr rtl="0"/>
          <a:r>
            <a:rPr lang="pl-PL" b="1" i="0" dirty="0" smtClean="0">
              <a:solidFill>
                <a:srgbClr val="002060"/>
              </a:solidFill>
            </a:rPr>
            <a:t>Grupa AUTOPART (przemysłowa produkcja wysokiej jakości akumulatorów)</a:t>
          </a:r>
          <a:endParaRPr lang="pl-PL" b="1" dirty="0">
            <a:solidFill>
              <a:srgbClr val="002060"/>
            </a:solidFill>
          </a:endParaRPr>
        </a:p>
      </dgm:t>
    </dgm:pt>
    <dgm:pt modelId="{F2D5BCA0-3721-4E73-A026-DAE9EA8EE09E}" type="parTrans" cxnId="{4AF302E5-FE14-47A2-9A6F-5B6646998C71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E3DB1DBC-372D-495F-AAA3-095AE2CB7FE6}" type="sibTrans" cxnId="{4AF302E5-FE14-47A2-9A6F-5B6646998C71}">
      <dgm:prSet/>
      <dgm:spPr/>
      <dgm:t>
        <a:bodyPr/>
        <a:lstStyle/>
        <a:p>
          <a:endParaRPr lang="pl-PL">
            <a:solidFill>
              <a:schemeClr val="accent3">
                <a:lumMod val="50000"/>
              </a:schemeClr>
            </a:solidFill>
          </a:endParaRPr>
        </a:p>
      </dgm:t>
    </dgm:pt>
    <dgm:pt modelId="{53E98DDB-83BF-4269-8982-8E5C2117D827}" type="pres">
      <dgm:prSet presAssocID="{D8B4B2E7-D8EC-4526-9D69-D40F0727683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653D8CC-152F-4D79-BD9F-BBA17B751388}" type="pres">
      <dgm:prSet presAssocID="{BC1F3E29-1A68-4D02-A9F3-ABA235F5EE3C}" presName="upArrow" presStyleLbl="node1" presStyleIdx="0" presStyleCnt="1" custScaleX="50576" custScaleY="90438" custLinFactNeighborX="-9287"/>
      <dgm:spPr/>
    </dgm:pt>
    <dgm:pt modelId="{F18405B8-1346-45E1-99FE-3B9FDC151E8A}" type="pres">
      <dgm:prSet presAssocID="{BC1F3E29-1A68-4D02-A9F3-ABA235F5EE3C}" presName="upArrowText" presStyleLbl="revTx" presStyleIdx="0" presStyleCnt="1" custScaleX="115108" custLinFactNeighborX="-728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A9D7396-5EC5-40A5-8735-C940FE550AA4}" srcId="{BC1F3E29-1A68-4D02-A9F3-ABA235F5EE3C}" destId="{0D3C04F1-6023-4518-95C1-990F748AB3F9}" srcOrd="3" destOrd="0" parTransId="{E8D27B1E-BF71-4B55-B835-337539605FFB}" sibTransId="{73A74DDB-A0A5-477B-ADA9-0D136A39BFD1}"/>
    <dgm:cxn modelId="{2C00A4DA-41DD-403E-964E-BFDE9B15A9C6}" type="presOf" srcId="{E2BE9B7B-0370-4E81-A719-592480EFDFB9}" destId="{F18405B8-1346-45E1-99FE-3B9FDC151E8A}" srcOrd="0" destOrd="1" presId="urn:microsoft.com/office/officeart/2005/8/layout/arrow4"/>
    <dgm:cxn modelId="{D53E3678-C9BC-4209-832C-125BCFE23CD9}" type="presOf" srcId="{90EEBB41-D037-4DAF-99E6-800E93F2B9C1}" destId="{F18405B8-1346-45E1-99FE-3B9FDC151E8A}" srcOrd="0" destOrd="10" presId="urn:microsoft.com/office/officeart/2005/8/layout/arrow4"/>
    <dgm:cxn modelId="{0F88F8C6-3733-4750-BEF2-A99830A9C6B9}" srcId="{BC1F3E29-1A68-4D02-A9F3-ABA235F5EE3C}" destId="{15A9C50D-D6A5-467F-A502-2A7679B78EEC}" srcOrd="6" destOrd="0" parTransId="{3AFAACA1-76CC-4BEE-90A8-AAA33DA61A66}" sibTransId="{1F4EBF9C-D90B-493F-8310-90C85BBC0660}"/>
    <dgm:cxn modelId="{BB53F328-6F77-434B-BE09-596851A0BB64}" srcId="{BC1F3E29-1A68-4D02-A9F3-ABA235F5EE3C}" destId="{A8A7B228-16C6-4F7F-9A29-EBA7006FEF2C}" srcOrd="11" destOrd="0" parTransId="{200F91B0-8824-4485-BCB6-307D5265BDAC}" sibTransId="{CB1C4393-430A-4A86-94CE-BF49F7CCF566}"/>
    <dgm:cxn modelId="{FC8709F5-69F5-46C1-9388-3904D7FF379E}" srcId="{BC1F3E29-1A68-4D02-A9F3-ABA235F5EE3C}" destId="{82F97551-F74F-4624-914A-BFCEBDF6F622}" srcOrd="5" destOrd="0" parTransId="{77E96CB9-9BC3-49AC-B3E6-5584B4DADF22}" sibTransId="{9C70A883-AAB2-49E9-A1D5-030171FAE3DD}"/>
    <dgm:cxn modelId="{D9B6F622-FF0D-48B6-AFA1-1FAA5A126D28}" type="presOf" srcId="{A8A7B228-16C6-4F7F-9A29-EBA7006FEF2C}" destId="{F18405B8-1346-45E1-99FE-3B9FDC151E8A}" srcOrd="0" destOrd="12" presId="urn:microsoft.com/office/officeart/2005/8/layout/arrow4"/>
    <dgm:cxn modelId="{ADE1E350-E0BC-4B0E-B847-5664A36A3C3F}" type="presOf" srcId="{9E7DCE70-A4B4-44F9-A986-5A12E0E463FC}" destId="{F18405B8-1346-45E1-99FE-3B9FDC151E8A}" srcOrd="0" destOrd="11" presId="urn:microsoft.com/office/officeart/2005/8/layout/arrow4"/>
    <dgm:cxn modelId="{F47FA725-FCD3-4D42-AD7A-5CDB161F7D82}" srcId="{BC1F3E29-1A68-4D02-A9F3-ABA235F5EE3C}" destId="{9E7DCE70-A4B4-44F9-A986-5A12E0E463FC}" srcOrd="10" destOrd="0" parTransId="{2037F898-3909-4E95-BBB1-1E6A37045564}" sibTransId="{8E84EF82-3FB7-4A63-9F6D-9EC3962F5075}"/>
    <dgm:cxn modelId="{BA7C87D8-60DA-4E4A-BFC9-03320547BD8F}" type="presOf" srcId="{48D0A68D-8E7B-444E-BD76-EF9032FCB037}" destId="{F18405B8-1346-45E1-99FE-3B9FDC151E8A}" srcOrd="0" destOrd="9" presId="urn:microsoft.com/office/officeart/2005/8/layout/arrow4"/>
    <dgm:cxn modelId="{3958E4F3-280A-4C8D-A8C1-9AED6F318806}" type="presOf" srcId="{76B43468-9C04-49CD-A64E-B20A178826BC}" destId="{F18405B8-1346-45E1-99FE-3B9FDC151E8A}" srcOrd="0" destOrd="5" presId="urn:microsoft.com/office/officeart/2005/8/layout/arrow4"/>
    <dgm:cxn modelId="{C4998640-F749-4C58-8394-AA9CEA3E5692}" type="presOf" srcId="{D8B4B2E7-D8EC-4526-9D69-D40F0727683E}" destId="{53E98DDB-83BF-4269-8982-8E5C2117D827}" srcOrd="0" destOrd="0" presId="urn:microsoft.com/office/officeart/2005/8/layout/arrow4"/>
    <dgm:cxn modelId="{FEA6D838-82C3-4A30-954D-BEEF8B7E692D}" srcId="{BC1F3E29-1A68-4D02-A9F3-ABA235F5EE3C}" destId="{90EEBB41-D037-4DAF-99E6-800E93F2B9C1}" srcOrd="9" destOrd="0" parTransId="{A0E7DB15-D6C2-4B77-BA1A-A172B20C75ED}" sibTransId="{F0E93012-9FD7-4880-B030-F6318418BBD4}"/>
    <dgm:cxn modelId="{C74C37C8-DFBB-4B9D-8B55-DFA68C29918A}" type="presOf" srcId="{A1BE624C-662F-4364-BEA0-14176552CD34}" destId="{F18405B8-1346-45E1-99FE-3B9FDC151E8A}" srcOrd="0" destOrd="8" presId="urn:microsoft.com/office/officeart/2005/8/layout/arrow4"/>
    <dgm:cxn modelId="{00210069-014F-4040-A380-F3112D8C06E5}" srcId="{BC1F3E29-1A68-4D02-A9F3-ABA235F5EE3C}" destId="{76B43468-9C04-49CD-A64E-B20A178826BC}" srcOrd="4" destOrd="0" parTransId="{243BC1A0-8EFA-449B-8B92-FDADE361BB9D}" sibTransId="{3E0E192D-9376-4812-8499-5DC18BB209DB}"/>
    <dgm:cxn modelId="{922044AE-9216-4DF7-9B22-7DC006FC7334}" type="presOf" srcId="{D08D446B-42AC-47F3-92BE-83CBE238F574}" destId="{F18405B8-1346-45E1-99FE-3B9FDC151E8A}" srcOrd="0" destOrd="2" presId="urn:microsoft.com/office/officeart/2005/8/layout/arrow4"/>
    <dgm:cxn modelId="{366FACCA-3D0F-4391-AFA9-D20EAF068251}" srcId="{BC1F3E29-1A68-4D02-A9F3-ABA235F5EE3C}" destId="{6B6145DD-6F58-4108-94C1-9E6F68E5521D}" srcOrd="2" destOrd="0" parTransId="{9237BF41-9F30-4140-BD94-756E34E483DF}" sibTransId="{5C70D1AA-AFA1-4AB1-9815-72C5BED7DB65}"/>
    <dgm:cxn modelId="{4AF302E5-FE14-47A2-9A6F-5B6646998C71}" srcId="{BC1F3E29-1A68-4D02-A9F3-ABA235F5EE3C}" destId="{B3F0D267-D518-4DBC-B7EF-CABA6B74E845}" srcOrd="14" destOrd="0" parTransId="{F2D5BCA0-3721-4E73-A026-DAE9EA8EE09E}" sibTransId="{E3DB1DBC-372D-495F-AAA3-095AE2CB7FE6}"/>
    <dgm:cxn modelId="{6A02A7CB-ACD3-41E8-AF78-A044DADF1CC0}" srcId="{BC1F3E29-1A68-4D02-A9F3-ABA235F5EE3C}" destId="{48D0A68D-8E7B-444E-BD76-EF9032FCB037}" srcOrd="8" destOrd="0" parTransId="{EFB52394-54EB-4663-ABB1-B8AA75A4A158}" sibTransId="{835B7A6E-8954-4BF0-83D1-D06A0248F40E}"/>
    <dgm:cxn modelId="{8291745E-FD1D-428A-85A7-CD60D3D0784F}" srcId="{BC1F3E29-1A68-4D02-A9F3-ABA235F5EE3C}" destId="{A1BE624C-662F-4364-BEA0-14176552CD34}" srcOrd="7" destOrd="0" parTransId="{F4581335-7F8C-48F4-A161-11421410FB3B}" sibTransId="{86A284BE-B0FC-4C7B-8459-F3AAF1007F8C}"/>
    <dgm:cxn modelId="{62B52187-85FD-419B-81BE-862B2686915E}" srcId="{BC1F3E29-1A68-4D02-A9F3-ABA235F5EE3C}" destId="{E2BE9B7B-0370-4E81-A719-592480EFDFB9}" srcOrd="0" destOrd="0" parTransId="{B15A7DD2-5283-452B-AFAD-D821F6510E1D}" sibTransId="{2B1AC2F8-6125-4986-87C9-BA3C07AB38B4}"/>
    <dgm:cxn modelId="{4CCA3D8C-303C-4C21-A9F8-C1EC9631943F}" type="presOf" srcId="{B3F0D267-D518-4DBC-B7EF-CABA6B74E845}" destId="{F18405B8-1346-45E1-99FE-3B9FDC151E8A}" srcOrd="0" destOrd="15" presId="urn:microsoft.com/office/officeart/2005/8/layout/arrow4"/>
    <dgm:cxn modelId="{6A38FFB4-44CC-4882-9D1D-18C43A667A3D}" type="presOf" srcId="{3CCF3189-AFCB-406A-B4F2-5DEC4E6A2D79}" destId="{F18405B8-1346-45E1-99FE-3B9FDC151E8A}" srcOrd="0" destOrd="13" presId="urn:microsoft.com/office/officeart/2005/8/layout/arrow4"/>
    <dgm:cxn modelId="{1C9217F5-EC8B-468A-8AC1-7D8977952BA5}" type="presOf" srcId="{82F97551-F74F-4624-914A-BFCEBDF6F622}" destId="{F18405B8-1346-45E1-99FE-3B9FDC151E8A}" srcOrd="0" destOrd="6" presId="urn:microsoft.com/office/officeart/2005/8/layout/arrow4"/>
    <dgm:cxn modelId="{C1B5C11D-C1DE-418B-8732-46190EDDBD8B}" srcId="{BC1F3E29-1A68-4D02-A9F3-ABA235F5EE3C}" destId="{D08D446B-42AC-47F3-92BE-83CBE238F574}" srcOrd="1" destOrd="0" parTransId="{251B4B56-79BA-4DDC-8CE8-888A168B36AF}" sibTransId="{F015A745-AF2B-4357-A7AF-ADFCF6B79433}"/>
    <dgm:cxn modelId="{7DF1023D-DB6A-4BAE-AF8E-DD8ECFCADC58}" type="presOf" srcId="{6B6145DD-6F58-4108-94C1-9E6F68E5521D}" destId="{F18405B8-1346-45E1-99FE-3B9FDC151E8A}" srcOrd="0" destOrd="3" presId="urn:microsoft.com/office/officeart/2005/8/layout/arrow4"/>
    <dgm:cxn modelId="{3CA07AE3-4692-424F-A00E-A1FECEC33E04}" srcId="{D8B4B2E7-D8EC-4526-9D69-D40F0727683E}" destId="{BC1F3E29-1A68-4D02-A9F3-ABA235F5EE3C}" srcOrd="0" destOrd="0" parTransId="{C84C0D2F-4635-4F32-8824-05D18C6E38F8}" sibTransId="{20578989-DFA5-4B34-8338-D5C01133FAD3}"/>
    <dgm:cxn modelId="{3EAAD494-2310-430D-9738-600D2E9ECC18}" type="presOf" srcId="{BC1F3E29-1A68-4D02-A9F3-ABA235F5EE3C}" destId="{F18405B8-1346-45E1-99FE-3B9FDC151E8A}" srcOrd="0" destOrd="0" presId="urn:microsoft.com/office/officeart/2005/8/layout/arrow4"/>
    <dgm:cxn modelId="{3B32EC37-15A2-4053-B7A3-F76168C75752}" srcId="{BC1F3E29-1A68-4D02-A9F3-ABA235F5EE3C}" destId="{3CCF3189-AFCB-406A-B4F2-5DEC4E6A2D79}" srcOrd="12" destOrd="0" parTransId="{6EC65AA1-77F6-4268-8392-1E894D6B347F}" sibTransId="{20F84B75-5B6D-43AB-BD3A-012E06E86E91}"/>
    <dgm:cxn modelId="{E8870F0C-63A8-4DD3-9404-C4BA8DBDB384}" srcId="{BC1F3E29-1A68-4D02-A9F3-ABA235F5EE3C}" destId="{C6E2D509-49F0-48E0-B5BF-0359FE92AB1F}" srcOrd="13" destOrd="0" parTransId="{780303C8-72EE-4540-9469-3622F2FEAB55}" sibTransId="{5B3CE913-BCB1-49F2-AE9F-293852F1DB42}"/>
    <dgm:cxn modelId="{196548C2-3585-43F6-B7E0-ACBD436EF36E}" type="presOf" srcId="{15A9C50D-D6A5-467F-A502-2A7679B78EEC}" destId="{F18405B8-1346-45E1-99FE-3B9FDC151E8A}" srcOrd="0" destOrd="7" presId="urn:microsoft.com/office/officeart/2005/8/layout/arrow4"/>
    <dgm:cxn modelId="{61E90954-9AA9-42E1-865E-F91A3D40C217}" type="presOf" srcId="{C6E2D509-49F0-48E0-B5BF-0359FE92AB1F}" destId="{F18405B8-1346-45E1-99FE-3B9FDC151E8A}" srcOrd="0" destOrd="14" presId="urn:microsoft.com/office/officeart/2005/8/layout/arrow4"/>
    <dgm:cxn modelId="{0C82FAFE-CDD0-4B2E-8ADE-34317E81F1CE}" type="presOf" srcId="{0D3C04F1-6023-4518-95C1-990F748AB3F9}" destId="{F18405B8-1346-45E1-99FE-3B9FDC151E8A}" srcOrd="0" destOrd="4" presId="urn:microsoft.com/office/officeart/2005/8/layout/arrow4"/>
    <dgm:cxn modelId="{733330F3-D35A-4826-B93A-1EBAA7922425}" type="presParOf" srcId="{53E98DDB-83BF-4269-8982-8E5C2117D827}" destId="{2653D8CC-152F-4D79-BD9F-BBA17B751388}" srcOrd="0" destOrd="0" presId="urn:microsoft.com/office/officeart/2005/8/layout/arrow4"/>
    <dgm:cxn modelId="{4D8889E4-EA38-4768-93B4-BA76B2851F9D}" type="presParOf" srcId="{53E98DDB-83BF-4269-8982-8E5C2117D827}" destId="{F18405B8-1346-45E1-99FE-3B9FDC151E8A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40B483-A114-4A86-B500-9A75736BBD68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656A20C-3B86-4350-A322-EC0EC604E08E}">
      <dgm:prSet phldrT="[Tekst]" custT="1"/>
      <dgm:spPr/>
      <dgm:t>
        <a:bodyPr/>
        <a:lstStyle/>
        <a:p>
          <a:pPr algn="ctr"/>
          <a:r>
            <a:rPr lang="pl-PL" sz="2800" b="1" dirty="0" smtClean="0"/>
            <a:t>Wybierz specjalność, która łączy pasję </a:t>
          </a:r>
          <a:br>
            <a:rPr lang="pl-PL" sz="2800" b="1" dirty="0" smtClean="0"/>
          </a:br>
          <a:r>
            <a:rPr lang="pl-PL" sz="2800" b="1" dirty="0" smtClean="0"/>
            <a:t>z praktyką!</a:t>
          </a:r>
          <a:endParaRPr lang="pl-PL" sz="2800" dirty="0"/>
        </a:p>
      </dgm:t>
    </dgm:pt>
    <dgm:pt modelId="{DAAF7075-8F06-4961-A726-3ACBE95BBFC4}" type="parTrans" cxnId="{AD427196-C52D-42B9-9C43-BDD22DDB5D8D}">
      <dgm:prSet/>
      <dgm:spPr/>
      <dgm:t>
        <a:bodyPr/>
        <a:lstStyle/>
        <a:p>
          <a:endParaRPr lang="pl-PL" sz="2800"/>
        </a:p>
      </dgm:t>
    </dgm:pt>
    <dgm:pt modelId="{E898D63F-BA94-4234-8124-4FD32C8FDAC2}" type="sibTrans" cxnId="{AD427196-C52D-42B9-9C43-BDD22DDB5D8D}">
      <dgm:prSet custT="1"/>
      <dgm:spPr/>
      <dgm:t>
        <a:bodyPr/>
        <a:lstStyle/>
        <a:p>
          <a:endParaRPr lang="pl-PL" sz="2800"/>
        </a:p>
      </dgm:t>
    </dgm:pt>
    <dgm:pt modelId="{8A14AF91-1D1E-4F53-8D14-DB3D8F805E1C}">
      <dgm:prSet phldrT="[Tekst]" custT="1"/>
      <dgm:spPr/>
      <dgm:t>
        <a:bodyPr/>
        <a:lstStyle/>
        <a:p>
          <a:pPr algn="ctr"/>
          <a:r>
            <a:rPr lang="pl-PL" sz="2800" b="1" dirty="0" smtClean="0"/>
            <a:t>Zdobądź kompetencje poszukiwane na rynku pracy</a:t>
          </a:r>
          <a:r>
            <a:rPr lang="pl-PL" sz="2800" dirty="0" smtClean="0"/>
            <a:t>!</a:t>
          </a:r>
          <a:endParaRPr lang="pl-PL" sz="2800" dirty="0"/>
        </a:p>
      </dgm:t>
    </dgm:pt>
    <dgm:pt modelId="{4D5E411D-8E75-48F9-A877-E2DA148FBA9F}" type="parTrans" cxnId="{D337008B-EDA1-4386-996D-9432A8DB90C0}">
      <dgm:prSet/>
      <dgm:spPr/>
      <dgm:t>
        <a:bodyPr/>
        <a:lstStyle/>
        <a:p>
          <a:endParaRPr lang="pl-PL" sz="2800"/>
        </a:p>
      </dgm:t>
    </dgm:pt>
    <dgm:pt modelId="{A645EF52-F20C-4552-B8C5-7674D88F74D5}" type="sibTrans" cxnId="{D337008B-EDA1-4386-996D-9432A8DB90C0}">
      <dgm:prSet custT="1"/>
      <dgm:spPr/>
      <dgm:t>
        <a:bodyPr/>
        <a:lstStyle/>
        <a:p>
          <a:endParaRPr lang="pl-PL" sz="2800"/>
        </a:p>
      </dgm:t>
    </dgm:pt>
    <dgm:pt modelId="{C1367EE7-E5E2-4139-A8A2-10BEDDD08E8A}">
      <dgm:prSet custT="1"/>
      <dgm:spPr/>
      <dgm:t>
        <a:bodyPr/>
        <a:lstStyle/>
        <a:p>
          <a:pPr algn="ctr"/>
          <a:r>
            <a:rPr lang="pl-PL" sz="2800" b="1" dirty="0" smtClean="0"/>
            <a:t>👉 Dołącz do nas!</a:t>
          </a:r>
          <a:endParaRPr lang="pl-PL" sz="2800" dirty="0"/>
        </a:p>
      </dgm:t>
    </dgm:pt>
    <dgm:pt modelId="{2BB25054-2DDF-4A7A-8BEE-32EC50E59150}" type="parTrans" cxnId="{FD1F7BFC-01AF-4233-BF57-587D75251023}">
      <dgm:prSet/>
      <dgm:spPr/>
      <dgm:t>
        <a:bodyPr/>
        <a:lstStyle/>
        <a:p>
          <a:endParaRPr lang="pl-PL" sz="2800"/>
        </a:p>
      </dgm:t>
    </dgm:pt>
    <dgm:pt modelId="{E8BF2585-0C35-4DDF-9E11-2AAEA558993A}" type="sibTrans" cxnId="{FD1F7BFC-01AF-4233-BF57-587D75251023}">
      <dgm:prSet/>
      <dgm:spPr/>
      <dgm:t>
        <a:bodyPr/>
        <a:lstStyle/>
        <a:p>
          <a:endParaRPr lang="pl-PL" sz="2800"/>
        </a:p>
      </dgm:t>
    </dgm:pt>
    <dgm:pt modelId="{DECCF6A3-8A94-4886-9506-8FE89EACC749}" type="pres">
      <dgm:prSet presAssocID="{0040B483-A114-4A86-B500-9A75736BBD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BED4209-5657-4F25-A1F9-CE22FD9B4756}" type="pres">
      <dgm:prSet presAssocID="{0040B483-A114-4A86-B500-9A75736BBD68}" presName="dummyMaxCanvas" presStyleCnt="0">
        <dgm:presLayoutVars/>
      </dgm:prSet>
      <dgm:spPr/>
    </dgm:pt>
    <dgm:pt modelId="{F9E32E82-0A2D-4BA2-95E3-563E3C408E7F}" type="pres">
      <dgm:prSet presAssocID="{0040B483-A114-4A86-B500-9A75736BBD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2FDB81-5939-42F1-9C0E-F650227B36BF}" type="pres">
      <dgm:prSet presAssocID="{0040B483-A114-4A86-B500-9A75736BBD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E6B764-5078-4EAD-AC2E-B7D4DE26E551}" type="pres">
      <dgm:prSet presAssocID="{0040B483-A114-4A86-B500-9A75736BBD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DB5097-77C5-4591-B2A6-39318F132431}" type="pres">
      <dgm:prSet presAssocID="{0040B483-A114-4A86-B500-9A75736BBD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BB5F31-E83C-468F-82FC-ED53E12AC37B}" type="pres">
      <dgm:prSet presAssocID="{0040B483-A114-4A86-B500-9A75736BBD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5797FE-A3F8-4EBD-BB6D-998CBEB63A1E}" type="pres">
      <dgm:prSet presAssocID="{0040B483-A114-4A86-B500-9A75736BBD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471840-6403-410F-A822-0E10D334D722}" type="pres">
      <dgm:prSet presAssocID="{0040B483-A114-4A86-B500-9A75736BBD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6E60DC-91E8-4BC7-A4AF-54FF34BAF56C}" type="pres">
      <dgm:prSet presAssocID="{0040B483-A114-4A86-B500-9A75736BBD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D1F7BFC-01AF-4233-BF57-587D75251023}" srcId="{0040B483-A114-4A86-B500-9A75736BBD68}" destId="{C1367EE7-E5E2-4139-A8A2-10BEDDD08E8A}" srcOrd="2" destOrd="0" parTransId="{2BB25054-2DDF-4A7A-8BEE-32EC50E59150}" sibTransId="{E8BF2585-0C35-4DDF-9E11-2AAEA558993A}"/>
    <dgm:cxn modelId="{DB918237-CFAE-4C73-ADDD-EC5A05CA0EB2}" type="presOf" srcId="{0040B483-A114-4A86-B500-9A75736BBD68}" destId="{DECCF6A3-8A94-4886-9506-8FE89EACC749}" srcOrd="0" destOrd="0" presId="urn:microsoft.com/office/officeart/2005/8/layout/vProcess5"/>
    <dgm:cxn modelId="{AD427196-C52D-42B9-9C43-BDD22DDB5D8D}" srcId="{0040B483-A114-4A86-B500-9A75736BBD68}" destId="{7656A20C-3B86-4350-A322-EC0EC604E08E}" srcOrd="0" destOrd="0" parTransId="{DAAF7075-8F06-4961-A726-3ACBE95BBFC4}" sibTransId="{E898D63F-BA94-4234-8124-4FD32C8FDAC2}"/>
    <dgm:cxn modelId="{D337008B-EDA1-4386-996D-9432A8DB90C0}" srcId="{0040B483-A114-4A86-B500-9A75736BBD68}" destId="{8A14AF91-1D1E-4F53-8D14-DB3D8F805E1C}" srcOrd="1" destOrd="0" parTransId="{4D5E411D-8E75-48F9-A877-E2DA148FBA9F}" sibTransId="{A645EF52-F20C-4552-B8C5-7674D88F74D5}"/>
    <dgm:cxn modelId="{6A4D4C2A-58E1-4719-A005-A7A5EB4CDC6D}" type="presOf" srcId="{A645EF52-F20C-4552-B8C5-7674D88F74D5}" destId="{24BB5F31-E83C-468F-82FC-ED53E12AC37B}" srcOrd="0" destOrd="0" presId="urn:microsoft.com/office/officeart/2005/8/layout/vProcess5"/>
    <dgm:cxn modelId="{80260B12-11C9-4A7C-8C08-42ECEAF6BD4B}" type="presOf" srcId="{E898D63F-BA94-4234-8124-4FD32C8FDAC2}" destId="{B9DB5097-77C5-4591-B2A6-39318F132431}" srcOrd="0" destOrd="0" presId="urn:microsoft.com/office/officeart/2005/8/layout/vProcess5"/>
    <dgm:cxn modelId="{D22B6B32-4F0D-48AA-947B-7E1AB7866A71}" type="presOf" srcId="{C1367EE7-E5E2-4139-A8A2-10BEDDD08E8A}" destId="{306E60DC-91E8-4BC7-A4AF-54FF34BAF56C}" srcOrd="1" destOrd="0" presId="urn:microsoft.com/office/officeart/2005/8/layout/vProcess5"/>
    <dgm:cxn modelId="{A70E9C6E-AF98-4A1A-B73D-2785C92F8E95}" type="presOf" srcId="{7656A20C-3B86-4350-A322-EC0EC604E08E}" destId="{E85797FE-A3F8-4EBD-BB6D-998CBEB63A1E}" srcOrd="1" destOrd="0" presId="urn:microsoft.com/office/officeart/2005/8/layout/vProcess5"/>
    <dgm:cxn modelId="{125DC7A6-9327-4935-B3BD-C8DB2E70E619}" type="presOf" srcId="{8A14AF91-1D1E-4F53-8D14-DB3D8F805E1C}" destId="{512FDB81-5939-42F1-9C0E-F650227B36BF}" srcOrd="0" destOrd="0" presId="urn:microsoft.com/office/officeart/2005/8/layout/vProcess5"/>
    <dgm:cxn modelId="{15D0564F-CBD1-400C-BFF5-D33A217BF5BB}" type="presOf" srcId="{8A14AF91-1D1E-4F53-8D14-DB3D8F805E1C}" destId="{27471840-6403-410F-A822-0E10D334D722}" srcOrd="1" destOrd="0" presId="urn:microsoft.com/office/officeart/2005/8/layout/vProcess5"/>
    <dgm:cxn modelId="{0F8422A2-794E-4A93-976F-5C7FB33E379A}" type="presOf" srcId="{C1367EE7-E5E2-4139-A8A2-10BEDDD08E8A}" destId="{75E6B764-5078-4EAD-AC2E-B7D4DE26E551}" srcOrd="0" destOrd="0" presId="urn:microsoft.com/office/officeart/2005/8/layout/vProcess5"/>
    <dgm:cxn modelId="{EF4BE9C6-FDFF-4461-8EFE-C1A7BEE0E65C}" type="presOf" srcId="{7656A20C-3B86-4350-A322-EC0EC604E08E}" destId="{F9E32E82-0A2D-4BA2-95E3-563E3C408E7F}" srcOrd="0" destOrd="0" presId="urn:microsoft.com/office/officeart/2005/8/layout/vProcess5"/>
    <dgm:cxn modelId="{16B4526E-54B6-4790-8F84-68A6E6125C3C}" type="presParOf" srcId="{DECCF6A3-8A94-4886-9506-8FE89EACC749}" destId="{EBED4209-5657-4F25-A1F9-CE22FD9B4756}" srcOrd="0" destOrd="0" presId="urn:microsoft.com/office/officeart/2005/8/layout/vProcess5"/>
    <dgm:cxn modelId="{D7339C56-2021-410F-B90F-DB8C21A7F600}" type="presParOf" srcId="{DECCF6A3-8A94-4886-9506-8FE89EACC749}" destId="{F9E32E82-0A2D-4BA2-95E3-563E3C408E7F}" srcOrd="1" destOrd="0" presId="urn:microsoft.com/office/officeart/2005/8/layout/vProcess5"/>
    <dgm:cxn modelId="{FEAFDC6B-F8A4-4380-8891-EC0A145A5802}" type="presParOf" srcId="{DECCF6A3-8A94-4886-9506-8FE89EACC749}" destId="{512FDB81-5939-42F1-9C0E-F650227B36BF}" srcOrd="2" destOrd="0" presId="urn:microsoft.com/office/officeart/2005/8/layout/vProcess5"/>
    <dgm:cxn modelId="{037B318A-668E-4F18-8AF5-10124B4E2538}" type="presParOf" srcId="{DECCF6A3-8A94-4886-9506-8FE89EACC749}" destId="{75E6B764-5078-4EAD-AC2E-B7D4DE26E551}" srcOrd="3" destOrd="0" presId="urn:microsoft.com/office/officeart/2005/8/layout/vProcess5"/>
    <dgm:cxn modelId="{212C38FC-6268-47E5-8A85-537AA40AF54C}" type="presParOf" srcId="{DECCF6A3-8A94-4886-9506-8FE89EACC749}" destId="{B9DB5097-77C5-4591-B2A6-39318F132431}" srcOrd="4" destOrd="0" presId="urn:microsoft.com/office/officeart/2005/8/layout/vProcess5"/>
    <dgm:cxn modelId="{841B9791-D7DE-42C6-BB91-F6AED8A4996A}" type="presParOf" srcId="{DECCF6A3-8A94-4886-9506-8FE89EACC749}" destId="{24BB5F31-E83C-468F-82FC-ED53E12AC37B}" srcOrd="5" destOrd="0" presId="urn:microsoft.com/office/officeart/2005/8/layout/vProcess5"/>
    <dgm:cxn modelId="{4340F8A5-043C-40C6-BC04-EA7554AB34D1}" type="presParOf" srcId="{DECCF6A3-8A94-4886-9506-8FE89EACC749}" destId="{E85797FE-A3F8-4EBD-BB6D-998CBEB63A1E}" srcOrd="6" destOrd="0" presId="urn:microsoft.com/office/officeart/2005/8/layout/vProcess5"/>
    <dgm:cxn modelId="{9A5F1B19-556E-4BF8-900E-5C8B47A33CDB}" type="presParOf" srcId="{DECCF6A3-8A94-4886-9506-8FE89EACC749}" destId="{27471840-6403-410F-A822-0E10D334D722}" srcOrd="7" destOrd="0" presId="urn:microsoft.com/office/officeart/2005/8/layout/vProcess5"/>
    <dgm:cxn modelId="{2617B326-8684-4B15-8798-195826D86C26}" type="presParOf" srcId="{DECCF6A3-8A94-4886-9506-8FE89EACC749}" destId="{306E60DC-91E8-4BC7-A4AF-54FF34BAF56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CAD81-0499-42D0-B89C-9AC685D26D9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843616F-EEF3-4A2B-BB36-E8EF3D0776E2}" type="pres">
      <dgm:prSet presAssocID="{1D3CAD81-0499-42D0-B89C-9AC685D26D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E677EE6A-59AB-42AD-B839-BE24554C957E}" type="presOf" srcId="{1D3CAD81-0499-42D0-B89C-9AC685D26D99}" destId="{9843616F-EEF3-4A2B-BB36-E8EF3D0776E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4BEAFB-685D-4338-BAD7-68119A91FC0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3F67891-41A3-4A6C-902F-D39618FF3E38}">
      <dgm:prSet phldrT="[Tekst]" custT="1"/>
      <dgm:spPr/>
      <dgm:t>
        <a:bodyPr/>
        <a:lstStyle/>
        <a:p>
          <a:r>
            <a:rPr lang="pl-PL" sz="3200" dirty="0" smtClean="0"/>
            <a:t> </a:t>
          </a:r>
          <a:r>
            <a:rPr lang="pl-PL" sz="2800" b="1" dirty="0" smtClean="0">
              <a:solidFill>
                <a:schemeClr val="tx1"/>
              </a:solidFill>
              <a:effectLst/>
              <a:cs typeface="Calibri" panose="020F0502020204030204" pitchFamily="34" charset="0"/>
            </a:rPr>
            <a:t>ANALIZA CHEMICZNA </a:t>
          </a:r>
        </a:p>
        <a:p>
          <a:r>
            <a:rPr lang="pl-PL" sz="2800" b="1" dirty="0" smtClean="0">
              <a:solidFill>
                <a:schemeClr val="tx1"/>
              </a:solidFill>
              <a:effectLst/>
              <a:cs typeface="Calibri" panose="020F0502020204030204" pitchFamily="34" charset="0"/>
            </a:rPr>
            <a:t>W PRZEMYŚLE </a:t>
          </a:r>
          <a:br>
            <a:rPr lang="pl-PL" sz="2800" b="1" dirty="0" smtClean="0">
              <a:solidFill>
                <a:schemeClr val="tx1"/>
              </a:solidFill>
              <a:effectLst/>
              <a:cs typeface="Calibri" panose="020F0502020204030204" pitchFamily="34" charset="0"/>
            </a:rPr>
          </a:br>
          <a:r>
            <a:rPr lang="pl-PL" sz="2800" b="1" dirty="0" smtClean="0">
              <a:solidFill>
                <a:schemeClr val="tx1"/>
              </a:solidFill>
              <a:effectLst/>
              <a:cs typeface="Calibri" panose="020F0502020204030204" pitchFamily="34" charset="0"/>
            </a:rPr>
            <a:t> I ŚRODOWISKU</a:t>
          </a:r>
          <a:endParaRPr lang="pl-PL" sz="2800" b="1" dirty="0">
            <a:solidFill>
              <a:schemeClr val="tx1"/>
            </a:solidFill>
          </a:endParaRPr>
        </a:p>
      </dgm:t>
    </dgm:pt>
    <dgm:pt modelId="{545A6F8D-A153-4483-81E8-1333E6C4661B}" type="parTrans" cxnId="{24885A0E-B66D-4398-8978-E9214F8AA26B}">
      <dgm:prSet/>
      <dgm:spPr/>
      <dgm:t>
        <a:bodyPr/>
        <a:lstStyle/>
        <a:p>
          <a:endParaRPr lang="pl-PL"/>
        </a:p>
      </dgm:t>
    </dgm:pt>
    <dgm:pt modelId="{66C77A5D-A5A6-4D49-87A3-0114A40EED25}" type="sibTrans" cxnId="{24885A0E-B66D-4398-8978-E9214F8AA26B}">
      <dgm:prSet/>
      <dgm:spPr/>
      <dgm:t>
        <a:bodyPr/>
        <a:lstStyle/>
        <a:p>
          <a:endParaRPr lang="pl-PL"/>
        </a:p>
      </dgm:t>
    </dgm:pt>
    <dgm:pt modelId="{79978D50-E70B-48D0-A199-F0B67C37B73E}">
      <dgm:prSet phldrT="[Tekst]" custT="1"/>
      <dgm:spPr/>
      <dgm:t>
        <a:bodyPr/>
        <a:lstStyle/>
        <a:p>
          <a:r>
            <a:rPr lang="pl-PL" sz="2000" b="1" dirty="0" smtClean="0"/>
            <a:t>Katedra Chemii </a:t>
          </a:r>
          <a:r>
            <a:rPr lang="pl-PL" sz="2000" b="1" dirty="0" err="1" smtClean="0"/>
            <a:t>Niorg</a:t>
          </a:r>
          <a:r>
            <a:rPr lang="pl-PL" sz="2000" b="1" dirty="0" smtClean="0"/>
            <a:t>. </a:t>
          </a:r>
          <a:br>
            <a:rPr lang="pl-PL" sz="2000" b="1" dirty="0" smtClean="0"/>
          </a:br>
          <a:r>
            <a:rPr lang="pl-PL" sz="2000" b="1" dirty="0" smtClean="0"/>
            <a:t>i </a:t>
          </a:r>
          <a:r>
            <a:rPr lang="pl-PL" sz="2000" b="1" dirty="0" err="1" smtClean="0"/>
            <a:t>Analit</a:t>
          </a:r>
          <a:r>
            <a:rPr lang="pl-PL" sz="2000" b="1" dirty="0" smtClean="0"/>
            <a:t>.</a:t>
          </a:r>
          <a:endParaRPr lang="pl-PL" sz="2000" b="1" dirty="0"/>
        </a:p>
      </dgm:t>
    </dgm:pt>
    <dgm:pt modelId="{C0A5D850-85F0-4620-BE52-86B203657C13}" type="parTrans" cxnId="{D545D273-5BED-4158-8D62-4ECC98B58A41}">
      <dgm:prSet/>
      <dgm:spPr/>
      <dgm:t>
        <a:bodyPr/>
        <a:lstStyle/>
        <a:p>
          <a:endParaRPr lang="pl-PL"/>
        </a:p>
      </dgm:t>
    </dgm:pt>
    <dgm:pt modelId="{A57A8980-A813-46CB-AA62-C1F536DAAB4E}" type="sibTrans" cxnId="{D545D273-5BED-4158-8D62-4ECC98B58A41}">
      <dgm:prSet/>
      <dgm:spPr/>
      <dgm:t>
        <a:bodyPr/>
        <a:lstStyle/>
        <a:p>
          <a:endParaRPr lang="pl-PL"/>
        </a:p>
      </dgm:t>
    </dgm:pt>
    <dgm:pt modelId="{68EA5215-A997-468D-A6DA-F8C56C6BE8BF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2000" b="1" dirty="0" smtClean="0"/>
            <a:t>Katedra</a:t>
          </a:r>
        </a:p>
        <a:p>
          <a:pPr>
            <a:spcAft>
              <a:spcPts val="0"/>
            </a:spcAft>
          </a:pPr>
          <a:r>
            <a:rPr lang="pl-PL" sz="2000" b="1" dirty="0" smtClean="0"/>
            <a:t>Chemii Fizycznej</a:t>
          </a:r>
          <a:endParaRPr lang="pl-PL" sz="2000" b="1" dirty="0"/>
        </a:p>
      </dgm:t>
    </dgm:pt>
    <dgm:pt modelId="{21CD3076-F13D-4B83-BB02-1A3DE7FFF36E}" type="parTrans" cxnId="{1C4E362F-AC74-40B7-8E28-25C1D9B627BD}">
      <dgm:prSet/>
      <dgm:spPr/>
      <dgm:t>
        <a:bodyPr/>
        <a:lstStyle/>
        <a:p>
          <a:endParaRPr lang="pl-PL"/>
        </a:p>
      </dgm:t>
    </dgm:pt>
    <dgm:pt modelId="{DC1C5AD7-423B-4074-AA13-7EED97C6698D}" type="sibTrans" cxnId="{1C4E362F-AC74-40B7-8E28-25C1D9B627BD}">
      <dgm:prSet/>
      <dgm:spPr/>
      <dgm:t>
        <a:bodyPr/>
        <a:lstStyle/>
        <a:p>
          <a:endParaRPr lang="pl-PL"/>
        </a:p>
      </dgm:t>
    </dgm:pt>
    <dgm:pt modelId="{36788B2D-4155-4977-8C6B-89225244DEA1}">
      <dgm:prSet/>
      <dgm:spPr/>
      <dgm:t>
        <a:bodyPr/>
        <a:lstStyle/>
        <a:p>
          <a:endParaRPr lang="pl-PL"/>
        </a:p>
      </dgm:t>
    </dgm:pt>
    <dgm:pt modelId="{CD4937DE-EBA8-4DFC-9DA0-A758422D5FFF}" type="sibTrans" cxnId="{C2F14183-E2C0-433E-A2CE-5493B14ED694}">
      <dgm:prSet/>
      <dgm:spPr/>
      <dgm:t>
        <a:bodyPr/>
        <a:lstStyle/>
        <a:p>
          <a:endParaRPr lang="pl-PL"/>
        </a:p>
      </dgm:t>
    </dgm:pt>
    <dgm:pt modelId="{6EF2F5D4-FE06-48B5-8D5F-B3E614C450E6}" type="parTrans" cxnId="{C2F14183-E2C0-433E-A2CE-5493B14ED694}">
      <dgm:prSet/>
      <dgm:spPr/>
      <dgm:t>
        <a:bodyPr/>
        <a:lstStyle/>
        <a:p>
          <a:endParaRPr lang="pl-PL"/>
        </a:p>
      </dgm:t>
    </dgm:pt>
    <dgm:pt modelId="{F13EFB9E-9B7A-471E-8023-EAB134F891DE}">
      <dgm:prSet custT="1"/>
      <dgm:spPr/>
      <dgm:t>
        <a:bodyPr/>
        <a:lstStyle/>
        <a:p>
          <a:r>
            <a:rPr lang="pl-PL" sz="2000" b="1" dirty="0" smtClean="0"/>
            <a:t>Katedra </a:t>
          </a:r>
          <a:r>
            <a:rPr lang="pl-PL" sz="2000" b="1" dirty="0" err="1" smtClean="0"/>
            <a:t>Technol</a:t>
          </a:r>
          <a:r>
            <a:rPr lang="pl-PL" sz="2000" b="1" dirty="0" smtClean="0"/>
            <a:t>. i Mat. Chem.</a:t>
          </a:r>
          <a:endParaRPr lang="pl-PL" sz="2000" dirty="0"/>
        </a:p>
      </dgm:t>
    </dgm:pt>
    <dgm:pt modelId="{38B54BF4-076D-49DB-BCC4-13EE9A76DD2F}" type="sibTrans" cxnId="{376C633E-723F-49D8-A098-B52A5EA9E3CB}">
      <dgm:prSet/>
      <dgm:spPr/>
      <dgm:t>
        <a:bodyPr/>
        <a:lstStyle/>
        <a:p>
          <a:endParaRPr lang="pl-PL"/>
        </a:p>
      </dgm:t>
    </dgm:pt>
    <dgm:pt modelId="{1B9642A7-2AE7-4E5C-83F8-1887A8B7F3D5}" type="parTrans" cxnId="{376C633E-723F-49D8-A098-B52A5EA9E3CB}">
      <dgm:prSet/>
      <dgm:spPr/>
      <dgm:t>
        <a:bodyPr/>
        <a:lstStyle/>
        <a:p>
          <a:endParaRPr lang="pl-PL"/>
        </a:p>
      </dgm:t>
    </dgm:pt>
    <dgm:pt modelId="{8F21AA40-8E7A-431C-8088-8D75F02A94F6}">
      <dgm:prSet custT="1"/>
      <dgm:spPr/>
      <dgm:t>
        <a:bodyPr/>
        <a:lstStyle/>
        <a:p>
          <a:r>
            <a:rPr lang="pl-PL" sz="2000" b="1" dirty="0" smtClean="0"/>
            <a:t>Katedra Chemii Org.</a:t>
          </a:r>
        </a:p>
      </dgm:t>
    </dgm:pt>
    <dgm:pt modelId="{A0878B55-C92E-4805-92B7-5FA416CA9E8A}" type="sibTrans" cxnId="{298423B5-BF69-4670-97FF-594722BE34DE}">
      <dgm:prSet/>
      <dgm:spPr/>
      <dgm:t>
        <a:bodyPr/>
        <a:lstStyle/>
        <a:p>
          <a:endParaRPr lang="pl-PL"/>
        </a:p>
      </dgm:t>
    </dgm:pt>
    <dgm:pt modelId="{F9C1C691-A3D6-4DDB-8BD5-EE133DBF4B30}" type="parTrans" cxnId="{298423B5-BF69-4670-97FF-594722BE34DE}">
      <dgm:prSet/>
      <dgm:spPr/>
      <dgm:t>
        <a:bodyPr/>
        <a:lstStyle/>
        <a:p>
          <a:endParaRPr lang="pl-PL"/>
        </a:p>
      </dgm:t>
    </dgm:pt>
    <dgm:pt modelId="{FEDFBE19-9144-44BD-BE66-11E0BFA5BA64}" type="pres">
      <dgm:prSet presAssocID="{E74BEAFB-685D-4338-BAD7-68119A91FC0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06DF410E-3A74-48B5-9B55-B750D81A4A57}" type="pres">
      <dgm:prSet presAssocID="{13F67891-41A3-4A6C-902F-D39618FF3E38}" presName="Parent" presStyleLbl="node0" presStyleIdx="0" presStyleCnt="1" custLinFactNeighborX="2167" custLinFactNeighborY="554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2CC21A50-D821-4857-9270-642AD2725DD1}" type="pres">
      <dgm:prSet presAssocID="{13F67891-41A3-4A6C-902F-D39618FF3E38}" presName="Accent1" presStyleLbl="node1" presStyleIdx="0" presStyleCnt="17"/>
      <dgm:spPr/>
    </dgm:pt>
    <dgm:pt modelId="{81DDE221-DC57-46BB-A840-60D3218F05AD}" type="pres">
      <dgm:prSet presAssocID="{13F67891-41A3-4A6C-902F-D39618FF3E38}" presName="Accent2" presStyleLbl="node1" presStyleIdx="1" presStyleCnt="17"/>
      <dgm:spPr/>
    </dgm:pt>
    <dgm:pt modelId="{415BE66B-FBB7-49ED-8B12-AF5EAF9D8B68}" type="pres">
      <dgm:prSet presAssocID="{13F67891-41A3-4A6C-902F-D39618FF3E38}" presName="Accent3" presStyleLbl="node1" presStyleIdx="2" presStyleCnt="17"/>
      <dgm:spPr/>
    </dgm:pt>
    <dgm:pt modelId="{5934F8BB-0A03-4B17-994E-4B12CA2B1882}" type="pres">
      <dgm:prSet presAssocID="{13F67891-41A3-4A6C-902F-D39618FF3E38}" presName="Accent4" presStyleLbl="node1" presStyleIdx="3" presStyleCnt="17"/>
      <dgm:spPr/>
    </dgm:pt>
    <dgm:pt modelId="{53CFB704-B3B2-41FA-A330-FAE19A4B1930}" type="pres">
      <dgm:prSet presAssocID="{13F67891-41A3-4A6C-902F-D39618FF3E38}" presName="Accent5" presStyleLbl="node1" presStyleIdx="4" presStyleCnt="17"/>
      <dgm:spPr/>
    </dgm:pt>
    <dgm:pt modelId="{3DA0EF66-2BC1-4A96-A3B5-94B58F14CBA5}" type="pres">
      <dgm:prSet presAssocID="{13F67891-41A3-4A6C-902F-D39618FF3E38}" presName="Accent6" presStyleLbl="node1" presStyleIdx="5" presStyleCnt="17"/>
      <dgm:spPr/>
    </dgm:pt>
    <dgm:pt modelId="{BAB37C30-E020-43BF-8E9F-F77B10DE0C5F}" type="pres">
      <dgm:prSet presAssocID="{79978D50-E70B-48D0-A199-F0B67C37B73E}" presName="Child1" presStyleLbl="node1" presStyleIdx="6" presStyleCnt="17" custScaleX="126025" custScaleY="12602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8A7B330-187E-49DD-A253-CD4D1B2DF286}" type="pres">
      <dgm:prSet presAssocID="{79978D50-E70B-48D0-A199-F0B67C37B73E}" presName="Accent7" presStyleCnt="0"/>
      <dgm:spPr/>
    </dgm:pt>
    <dgm:pt modelId="{A6E3C26E-333C-4857-9F95-75D7487C0440}" type="pres">
      <dgm:prSet presAssocID="{79978D50-E70B-48D0-A199-F0B67C37B73E}" presName="AccentHold1" presStyleLbl="node1" presStyleIdx="7" presStyleCnt="17"/>
      <dgm:spPr/>
    </dgm:pt>
    <dgm:pt modelId="{62000345-65F9-4FC4-BB42-7CDD15A0C032}" type="pres">
      <dgm:prSet presAssocID="{79978D50-E70B-48D0-A199-F0B67C37B73E}" presName="Accent8" presStyleCnt="0"/>
      <dgm:spPr/>
    </dgm:pt>
    <dgm:pt modelId="{870BFD2B-5C76-42E7-AB84-55B8C283D105}" type="pres">
      <dgm:prSet presAssocID="{79978D50-E70B-48D0-A199-F0B67C37B73E}" presName="AccentHold2" presStyleLbl="node1" presStyleIdx="8" presStyleCnt="17"/>
      <dgm:spPr/>
    </dgm:pt>
    <dgm:pt modelId="{8E6F78C7-635F-440E-A676-13A0E0AEB4BB}" type="pres">
      <dgm:prSet presAssocID="{68EA5215-A997-468D-A6DA-F8C56C6BE8BF}" presName="Child2" presStyleLbl="node1" presStyleIdx="9" presStyleCnt="17" custScaleX="126025" custScaleY="12602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9CED37CE-45E2-4488-9260-F86D78E447FC}" type="pres">
      <dgm:prSet presAssocID="{68EA5215-A997-468D-A6DA-F8C56C6BE8BF}" presName="Accent9" presStyleCnt="0"/>
      <dgm:spPr/>
    </dgm:pt>
    <dgm:pt modelId="{B84E740B-2573-444C-B7EB-148695A02FD4}" type="pres">
      <dgm:prSet presAssocID="{68EA5215-A997-468D-A6DA-F8C56C6BE8BF}" presName="AccentHold1" presStyleLbl="node1" presStyleIdx="10" presStyleCnt="17"/>
      <dgm:spPr/>
    </dgm:pt>
    <dgm:pt modelId="{96D8232F-1A84-4E5D-8FD6-4D80F331CA27}" type="pres">
      <dgm:prSet presAssocID="{68EA5215-A997-468D-A6DA-F8C56C6BE8BF}" presName="Accent10" presStyleCnt="0"/>
      <dgm:spPr/>
    </dgm:pt>
    <dgm:pt modelId="{C7C00B43-C727-48E9-ADC5-38CB4B7DCE73}" type="pres">
      <dgm:prSet presAssocID="{68EA5215-A997-468D-A6DA-F8C56C6BE8BF}" presName="AccentHold2" presStyleLbl="node1" presStyleIdx="11" presStyleCnt="17"/>
      <dgm:spPr/>
    </dgm:pt>
    <dgm:pt modelId="{F657BEDE-E2E5-44FE-902A-A59C40F88B2E}" type="pres">
      <dgm:prSet presAssocID="{68EA5215-A997-468D-A6DA-F8C56C6BE8BF}" presName="Accent11" presStyleCnt="0"/>
      <dgm:spPr/>
    </dgm:pt>
    <dgm:pt modelId="{DBBD6632-2999-4947-AA42-6CA1B70E4946}" type="pres">
      <dgm:prSet presAssocID="{68EA5215-A997-468D-A6DA-F8C56C6BE8BF}" presName="AccentHold3" presStyleLbl="node1" presStyleIdx="12" presStyleCnt="17"/>
      <dgm:spPr/>
    </dgm:pt>
    <dgm:pt modelId="{5934CA89-3E9B-4165-AC48-CA44A46600F6}" type="pres">
      <dgm:prSet presAssocID="{8F21AA40-8E7A-431C-8088-8D75F02A94F6}" presName="Child3" presStyleLbl="node1" presStyleIdx="13" presStyleCnt="17" custScaleX="126025" custScaleY="126027" custLinFactNeighborX="-27836" custLinFactNeighborY="1653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236F3CF9-DF43-4A73-8F64-CE997FF30088}" type="pres">
      <dgm:prSet presAssocID="{8F21AA40-8E7A-431C-8088-8D75F02A94F6}" presName="Accent12" presStyleCnt="0"/>
      <dgm:spPr/>
    </dgm:pt>
    <dgm:pt modelId="{D80DFAA9-4C0D-42A8-8D83-7E81B748A5E7}" type="pres">
      <dgm:prSet presAssocID="{8F21AA40-8E7A-431C-8088-8D75F02A94F6}" presName="AccentHold1" presStyleLbl="node1" presStyleIdx="14" presStyleCnt="17"/>
      <dgm:spPr/>
    </dgm:pt>
    <dgm:pt modelId="{E77DBABC-297B-43AA-9046-859D68A9550C}" type="pres">
      <dgm:prSet presAssocID="{F13EFB9E-9B7A-471E-8023-EAB134F891DE}" presName="Child4" presStyleLbl="node1" presStyleIdx="15" presStyleCnt="17" custScaleX="126025" custScaleY="126027" custLinFactNeighborX="-24742" custLinFactNeighborY="-650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C02BCEF2-07FE-427B-BFD8-9B3EFFB2F4E6}" type="pres">
      <dgm:prSet presAssocID="{F13EFB9E-9B7A-471E-8023-EAB134F891DE}" presName="Accent13" presStyleCnt="0"/>
      <dgm:spPr/>
    </dgm:pt>
    <dgm:pt modelId="{C4DE7B29-224D-4C1E-A894-26A43ABCF01F}" type="pres">
      <dgm:prSet presAssocID="{F13EFB9E-9B7A-471E-8023-EAB134F891DE}" presName="AccentHold1" presStyleLbl="node1" presStyleIdx="16" presStyleCnt="17"/>
      <dgm:spPr/>
    </dgm:pt>
  </dgm:ptLst>
  <dgm:cxnLst>
    <dgm:cxn modelId="{9C77E418-6950-4223-83CA-D16914CD989F}" type="presOf" srcId="{13F67891-41A3-4A6C-902F-D39618FF3E38}" destId="{06DF410E-3A74-48B5-9B55-B750D81A4A57}" srcOrd="0" destOrd="0" presId="urn:microsoft.com/office/officeart/2009/3/layout/CircleRelationship"/>
    <dgm:cxn modelId="{7AA0D474-0F21-4DA2-9F3D-4BB8125ACBEF}" type="presOf" srcId="{E74BEAFB-685D-4338-BAD7-68119A91FC0A}" destId="{FEDFBE19-9144-44BD-BE66-11E0BFA5BA64}" srcOrd="0" destOrd="0" presId="urn:microsoft.com/office/officeart/2009/3/layout/CircleRelationship"/>
    <dgm:cxn modelId="{24885A0E-B66D-4398-8978-E9214F8AA26B}" srcId="{E74BEAFB-685D-4338-BAD7-68119A91FC0A}" destId="{13F67891-41A3-4A6C-902F-D39618FF3E38}" srcOrd="0" destOrd="0" parTransId="{545A6F8D-A153-4483-81E8-1333E6C4661B}" sibTransId="{66C77A5D-A5A6-4D49-87A3-0114A40EED25}"/>
    <dgm:cxn modelId="{298423B5-BF69-4670-97FF-594722BE34DE}" srcId="{13F67891-41A3-4A6C-902F-D39618FF3E38}" destId="{8F21AA40-8E7A-431C-8088-8D75F02A94F6}" srcOrd="2" destOrd="0" parTransId="{F9C1C691-A3D6-4DDB-8BD5-EE133DBF4B30}" sibTransId="{A0878B55-C92E-4805-92B7-5FA416CA9E8A}"/>
    <dgm:cxn modelId="{C2F14183-E2C0-433E-A2CE-5493B14ED694}" srcId="{E74BEAFB-685D-4338-BAD7-68119A91FC0A}" destId="{36788B2D-4155-4977-8C6B-89225244DEA1}" srcOrd="1" destOrd="0" parTransId="{6EF2F5D4-FE06-48B5-8D5F-B3E614C450E6}" sibTransId="{CD4937DE-EBA8-4DFC-9DA0-A758422D5FFF}"/>
    <dgm:cxn modelId="{25D7C9CF-22A9-43ED-8605-8749D18D5DB2}" type="presOf" srcId="{8F21AA40-8E7A-431C-8088-8D75F02A94F6}" destId="{5934CA89-3E9B-4165-AC48-CA44A46600F6}" srcOrd="0" destOrd="0" presId="urn:microsoft.com/office/officeart/2009/3/layout/CircleRelationship"/>
    <dgm:cxn modelId="{4782141B-C9D2-409E-8C4C-15C600BA73AE}" type="presOf" srcId="{F13EFB9E-9B7A-471E-8023-EAB134F891DE}" destId="{E77DBABC-297B-43AA-9046-859D68A9550C}" srcOrd="0" destOrd="0" presId="urn:microsoft.com/office/officeart/2009/3/layout/CircleRelationship"/>
    <dgm:cxn modelId="{1C4E362F-AC74-40B7-8E28-25C1D9B627BD}" srcId="{13F67891-41A3-4A6C-902F-D39618FF3E38}" destId="{68EA5215-A997-468D-A6DA-F8C56C6BE8BF}" srcOrd="1" destOrd="0" parTransId="{21CD3076-F13D-4B83-BB02-1A3DE7FFF36E}" sibTransId="{DC1C5AD7-423B-4074-AA13-7EED97C6698D}"/>
    <dgm:cxn modelId="{376C633E-723F-49D8-A098-B52A5EA9E3CB}" srcId="{13F67891-41A3-4A6C-902F-D39618FF3E38}" destId="{F13EFB9E-9B7A-471E-8023-EAB134F891DE}" srcOrd="3" destOrd="0" parTransId="{1B9642A7-2AE7-4E5C-83F8-1887A8B7F3D5}" sibTransId="{38B54BF4-076D-49DB-BCC4-13EE9A76DD2F}"/>
    <dgm:cxn modelId="{D545D273-5BED-4158-8D62-4ECC98B58A41}" srcId="{13F67891-41A3-4A6C-902F-D39618FF3E38}" destId="{79978D50-E70B-48D0-A199-F0B67C37B73E}" srcOrd="0" destOrd="0" parTransId="{C0A5D850-85F0-4620-BE52-86B203657C13}" sibTransId="{A57A8980-A813-46CB-AA62-C1F536DAAB4E}"/>
    <dgm:cxn modelId="{7A935B80-D0E6-42B7-9BF6-2B0E0ADDD67E}" type="presOf" srcId="{79978D50-E70B-48D0-A199-F0B67C37B73E}" destId="{BAB37C30-E020-43BF-8E9F-F77B10DE0C5F}" srcOrd="0" destOrd="0" presId="urn:microsoft.com/office/officeart/2009/3/layout/CircleRelationship"/>
    <dgm:cxn modelId="{B817B40D-01C2-47CE-85B9-89D2EBAD60E0}" type="presOf" srcId="{68EA5215-A997-468D-A6DA-F8C56C6BE8BF}" destId="{8E6F78C7-635F-440E-A676-13A0E0AEB4BB}" srcOrd="0" destOrd="0" presId="urn:microsoft.com/office/officeart/2009/3/layout/CircleRelationship"/>
    <dgm:cxn modelId="{77FCB0C7-DC71-4043-BFB7-93400950F54D}" type="presParOf" srcId="{FEDFBE19-9144-44BD-BE66-11E0BFA5BA64}" destId="{06DF410E-3A74-48B5-9B55-B750D81A4A57}" srcOrd="0" destOrd="0" presId="urn:microsoft.com/office/officeart/2009/3/layout/CircleRelationship"/>
    <dgm:cxn modelId="{92319518-2D01-40E7-9022-976D1D298A7A}" type="presParOf" srcId="{FEDFBE19-9144-44BD-BE66-11E0BFA5BA64}" destId="{2CC21A50-D821-4857-9270-642AD2725DD1}" srcOrd="1" destOrd="0" presId="urn:microsoft.com/office/officeart/2009/3/layout/CircleRelationship"/>
    <dgm:cxn modelId="{249CE2A2-0034-4A14-919A-3C2C66756326}" type="presParOf" srcId="{FEDFBE19-9144-44BD-BE66-11E0BFA5BA64}" destId="{81DDE221-DC57-46BB-A840-60D3218F05AD}" srcOrd="2" destOrd="0" presId="urn:microsoft.com/office/officeart/2009/3/layout/CircleRelationship"/>
    <dgm:cxn modelId="{E143B1F4-8226-48FE-A80A-653AC9705E18}" type="presParOf" srcId="{FEDFBE19-9144-44BD-BE66-11E0BFA5BA64}" destId="{415BE66B-FBB7-49ED-8B12-AF5EAF9D8B68}" srcOrd="3" destOrd="0" presId="urn:microsoft.com/office/officeart/2009/3/layout/CircleRelationship"/>
    <dgm:cxn modelId="{1E35B23D-8BB5-4C8D-BAAD-876147E1A613}" type="presParOf" srcId="{FEDFBE19-9144-44BD-BE66-11E0BFA5BA64}" destId="{5934F8BB-0A03-4B17-994E-4B12CA2B1882}" srcOrd="4" destOrd="0" presId="urn:microsoft.com/office/officeart/2009/3/layout/CircleRelationship"/>
    <dgm:cxn modelId="{24BC69EB-50DD-4D76-8601-4F17F5325F43}" type="presParOf" srcId="{FEDFBE19-9144-44BD-BE66-11E0BFA5BA64}" destId="{53CFB704-B3B2-41FA-A330-FAE19A4B1930}" srcOrd="5" destOrd="0" presId="urn:microsoft.com/office/officeart/2009/3/layout/CircleRelationship"/>
    <dgm:cxn modelId="{381F4A61-B62F-401D-95F5-92DF7B7C184A}" type="presParOf" srcId="{FEDFBE19-9144-44BD-BE66-11E0BFA5BA64}" destId="{3DA0EF66-2BC1-4A96-A3B5-94B58F14CBA5}" srcOrd="6" destOrd="0" presId="urn:microsoft.com/office/officeart/2009/3/layout/CircleRelationship"/>
    <dgm:cxn modelId="{0A698164-DACD-48AF-9C20-EA6D62E81CEF}" type="presParOf" srcId="{FEDFBE19-9144-44BD-BE66-11E0BFA5BA64}" destId="{BAB37C30-E020-43BF-8E9F-F77B10DE0C5F}" srcOrd="7" destOrd="0" presId="urn:microsoft.com/office/officeart/2009/3/layout/CircleRelationship"/>
    <dgm:cxn modelId="{AFA04542-AF31-4195-A210-D1121AC70B48}" type="presParOf" srcId="{FEDFBE19-9144-44BD-BE66-11E0BFA5BA64}" destId="{18A7B330-187E-49DD-A253-CD4D1B2DF286}" srcOrd="8" destOrd="0" presId="urn:microsoft.com/office/officeart/2009/3/layout/CircleRelationship"/>
    <dgm:cxn modelId="{BA35D889-6AE4-4844-BA6C-6F31BBD110C5}" type="presParOf" srcId="{18A7B330-187E-49DD-A253-CD4D1B2DF286}" destId="{A6E3C26E-333C-4857-9F95-75D7487C0440}" srcOrd="0" destOrd="0" presId="urn:microsoft.com/office/officeart/2009/3/layout/CircleRelationship"/>
    <dgm:cxn modelId="{5760ABBC-E25F-49A2-A0BC-15144465FE0C}" type="presParOf" srcId="{FEDFBE19-9144-44BD-BE66-11E0BFA5BA64}" destId="{62000345-65F9-4FC4-BB42-7CDD15A0C032}" srcOrd="9" destOrd="0" presId="urn:microsoft.com/office/officeart/2009/3/layout/CircleRelationship"/>
    <dgm:cxn modelId="{3D1D7427-20AC-4B1C-82A0-1B0C41BB7F27}" type="presParOf" srcId="{62000345-65F9-4FC4-BB42-7CDD15A0C032}" destId="{870BFD2B-5C76-42E7-AB84-55B8C283D105}" srcOrd="0" destOrd="0" presId="urn:microsoft.com/office/officeart/2009/3/layout/CircleRelationship"/>
    <dgm:cxn modelId="{5CD594F9-D434-4309-B45B-95BD982E460C}" type="presParOf" srcId="{FEDFBE19-9144-44BD-BE66-11E0BFA5BA64}" destId="{8E6F78C7-635F-440E-A676-13A0E0AEB4BB}" srcOrd="10" destOrd="0" presId="urn:microsoft.com/office/officeart/2009/3/layout/CircleRelationship"/>
    <dgm:cxn modelId="{41E910FA-4FA6-4DC4-9130-DCF4AD826039}" type="presParOf" srcId="{FEDFBE19-9144-44BD-BE66-11E0BFA5BA64}" destId="{9CED37CE-45E2-4488-9260-F86D78E447FC}" srcOrd="11" destOrd="0" presId="urn:microsoft.com/office/officeart/2009/3/layout/CircleRelationship"/>
    <dgm:cxn modelId="{184128F1-1373-425D-B91A-1DE2CB46CE59}" type="presParOf" srcId="{9CED37CE-45E2-4488-9260-F86D78E447FC}" destId="{B84E740B-2573-444C-B7EB-148695A02FD4}" srcOrd="0" destOrd="0" presId="urn:microsoft.com/office/officeart/2009/3/layout/CircleRelationship"/>
    <dgm:cxn modelId="{4AFE7D49-24FF-4B12-80F6-71D2CF1A734C}" type="presParOf" srcId="{FEDFBE19-9144-44BD-BE66-11E0BFA5BA64}" destId="{96D8232F-1A84-4E5D-8FD6-4D80F331CA27}" srcOrd="12" destOrd="0" presId="urn:microsoft.com/office/officeart/2009/3/layout/CircleRelationship"/>
    <dgm:cxn modelId="{25C483FC-293D-4F4C-9C7F-DC8CEB95C538}" type="presParOf" srcId="{96D8232F-1A84-4E5D-8FD6-4D80F331CA27}" destId="{C7C00B43-C727-48E9-ADC5-38CB4B7DCE73}" srcOrd="0" destOrd="0" presId="urn:microsoft.com/office/officeart/2009/3/layout/CircleRelationship"/>
    <dgm:cxn modelId="{E95257F9-F1E7-4192-816E-9AD94031F628}" type="presParOf" srcId="{FEDFBE19-9144-44BD-BE66-11E0BFA5BA64}" destId="{F657BEDE-E2E5-44FE-902A-A59C40F88B2E}" srcOrd="13" destOrd="0" presId="urn:microsoft.com/office/officeart/2009/3/layout/CircleRelationship"/>
    <dgm:cxn modelId="{943F6092-DB43-4230-8D2B-39CFE9877694}" type="presParOf" srcId="{F657BEDE-E2E5-44FE-902A-A59C40F88B2E}" destId="{DBBD6632-2999-4947-AA42-6CA1B70E4946}" srcOrd="0" destOrd="0" presId="urn:microsoft.com/office/officeart/2009/3/layout/CircleRelationship"/>
    <dgm:cxn modelId="{A8461F94-4FCB-495C-9C0B-179A787CAC2E}" type="presParOf" srcId="{FEDFBE19-9144-44BD-BE66-11E0BFA5BA64}" destId="{5934CA89-3E9B-4165-AC48-CA44A46600F6}" srcOrd="14" destOrd="0" presId="urn:microsoft.com/office/officeart/2009/3/layout/CircleRelationship"/>
    <dgm:cxn modelId="{7853B19A-3CF7-4BAB-BE9A-A51825C07B5A}" type="presParOf" srcId="{FEDFBE19-9144-44BD-BE66-11E0BFA5BA64}" destId="{236F3CF9-DF43-4A73-8F64-CE997FF30088}" srcOrd="15" destOrd="0" presId="urn:microsoft.com/office/officeart/2009/3/layout/CircleRelationship"/>
    <dgm:cxn modelId="{6D55C095-1847-4363-BE40-B084C2E26004}" type="presParOf" srcId="{236F3CF9-DF43-4A73-8F64-CE997FF30088}" destId="{D80DFAA9-4C0D-42A8-8D83-7E81B748A5E7}" srcOrd="0" destOrd="0" presId="urn:microsoft.com/office/officeart/2009/3/layout/CircleRelationship"/>
    <dgm:cxn modelId="{8F8E59E2-83BA-4A62-8E9A-522B5AFD62D0}" type="presParOf" srcId="{FEDFBE19-9144-44BD-BE66-11E0BFA5BA64}" destId="{E77DBABC-297B-43AA-9046-859D68A9550C}" srcOrd="16" destOrd="0" presId="urn:microsoft.com/office/officeart/2009/3/layout/CircleRelationship"/>
    <dgm:cxn modelId="{9B75F26D-B04B-484D-9E9A-5964729D1489}" type="presParOf" srcId="{FEDFBE19-9144-44BD-BE66-11E0BFA5BA64}" destId="{C02BCEF2-07FE-427B-BFD8-9B3EFFB2F4E6}" srcOrd="17" destOrd="0" presId="urn:microsoft.com/office/officeart/2009/3/layout/CircleRelationship"/>
    <dgm:cxn modelId="{F907FCD3-4362-4A83-A2C7-785E85F0D5C9}" type="presParOf" srcId="{C02BCEF2-07FE-427B-BFD8-9B3EFFB2F4E6}" destId="{C4DE7B29-224D-4C1E-A894-26A43ABCF01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31860F-DCEA-40A0-86D4-9E92BDCFC300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AB330E8-4D7B-4A2F-88A7-8AD1317309A7}">
      <dgm:prSet phldrT="[Tekst]"/>
      <dgm:spPr/>
      <dgm:t>
        <a:bodyPr/>
        <a:lstStyle/>
        <a:p>
          <a:r>
            <a:rPr lang="pl-PL" b="1" dirty="0" smtClean="0"/>
            <a:t>Wykłady</a:t>
          </a:r>
          <a:endParaRPr lang="pl-PL" b="1" dirty="0"/>
        </a:p>
      </dgm:t>
    </dgm:pt>
    <dgm:pt modelId="{3B2F3B66-26F1-4C70-AEAE-4888CE0141A3}" type="parTrans" cxnId="{4D0E108C-9784-4C71-8145-C8D9BFA8ABA6}">
      <dgm:prSet/>
      <dgm:spPr/>
      <dgm:t>
        <a:bodyPr/>
        <a:lstStyle/>
        <a:p>
          <a:endParaRPr lang="pl-PL"/>
        </a:p>
      </dgm:t>
    </dgm:pt>
    <dgm:pt modelId="{307AE6B8-52EA-40BB-91FD-3039E18FC19D}" type="sibTrans" cxnId="{4D0E108C-9784-4C71-8145-C8D9BFA8ABA6}">
      <dgm:prSet/>
      <dgm:spPr/>
      <dgm:t>
        <a:bodyPr/>
        <a:lstStyle/>
        <a:p>
          <a:endParaRPr lang="pl-PL"/>
        </a:p>
      </dgm:t>
    </dgm:pt>
    <dgm:pt modelId="{264DF71A-1851-4826-BA70-D808A17BA51F}">
      <dgm:prSet phldrT="[Tekst]"/>
      <dgm:spPr/>
      <dgm:t>
        <a:bodyPr/>
        <a:lstStyle/>
        <a:p>
          <a:r>
            <a:rPr lang="pl-PL" dirty="0" smtClean="0"/>
            <a:t>problemowe</a:t>
          </a:r>
          <a:endParaRPr lang="pl-PL" dirty="0"/>
        </a:p>
      </dgm:t>
    </dgm:pt>
    <dgm:pt modelId="{9E05CD6E-BA99-44A2-B2E1-D8435C0B0372}" type="parTrans" cxnId="{83016278-6521-4A0C-904E-D11B797EB397}">
      <dgm:prSet/>
      <dgm:spPr/>
      <dgm:t>
        <a:bodyPr/>
        <a:lstStyle/>
        <a:p>
          <a:endParaRPr lang="pl-PL"/>
        </a:p>
      </dgm:t>
    </dgm:pt>
    <dgm:pt modelId="{6CE0F5A8-7152-41D3-8DB5-375185F7BEC0}" type="sibTrans" cxnId="{83016278-6521-4A0C-904E-D11B797EB397}">
      <dgm:prSet/>
      <dgm:spPr/>
      <dgm:t>
        <a:bodyPr/>
        <a:lstStyle/>
        <a:p>
          <a:endParaRPr lang="pl-PL"/>
        </a:p>
      </dgm:t>
    </dgm:pt>
    <dgm:pt modelId="{F8FA182A-4A89-4282-A986-B9433168E297}">
      <dgm:prSet phldrT="[Tekst]" custT="1"/>
      <dgm:spPr/>
      <dgm:t>
        <a:bodyPr/>
        <a:lstStyle/>
        <a:p>
          <a:r>
            <a:rPr lang="pl-PL" sz="2000" dirty="0" smtClean="0"/>
            <a:t>klasyczne</a:t>
          </a:r>
        </a:p>
        <a:p>
          <a:r>
            <a:rPr lang="pl-PL" sz="2000" dirty="0" smtClean="0"/>
            <a:t>/konwersatoryjne</a:t>
          </a:r>
          <a:endParaRPr lang="pl-PL" sz="2000" dirty="0"/>
        </a:p>
      </dgm:t>
    </dgm:pt>
    <dgm:pt modelId="{9F0A9E24-AAC1-4E27-B607-DD79F16DD3DE}" type="parTrans" cxnId="{C556DCF5-F50B-4E51-B38D-71A9278DE809}">
      <dgm:prSet/>
      <dgm:spPr/>
      <dgm:t>
        <a:bodyPr/>
        <a:lstStyle/>
        <a:p>
          <a:endParaRPr lang="pl-PL"/>
        </a:p>
      </dgm:t>
    </dgm:pt>
    <dgm:pt modelId="{6B46D0CB-8DEC-4DB0-9018-2A55B99C0B47}" type="sibTrans" cxnId="{C556DCF5-F50B-4E51-B38D-71A9278DE809}">
      <dgm:prSet/>
      <dgm:spPr/>
      <dgm:t>
        <a:bodyPr/>
        <a:lstStyle/>
        <a:p>
          <a:endParaRPr lang="pl-PL"/>
        </a:p>
      </dgm:t>
    </dgm:pt>
    <dgm:pt modelId="{D1BD64E7-ABCC-4E26-A2C5-19273AC67FA4}">
      <dgm:prSet phldrT="[Tekst]"/>
      <dgm:spPr/>
      <dgm:t>
        <a:bodyPr/>
        <a:lstStyle/>
        <a:p>
          <a:r>
            <a:rPr lang="pl-PL" b="1" dirty="0" smtClean="0"/>
            <a:t>Laboratoria</a:t>
          </a:r>
          <a:endParaRPr lang="pl-PL" b="1" dirty="0"/>
        </a:p>
      </dgm:t>
    </dgm:pt>
    <dgm:pt modelId="{3D6F7FF4-79C4-4F10-B599-44CE5626F783}" type="parTrans" cxnId="{B811DCCA-853E-470B-8B7D-0B1C49FCE754}">
      <dgm:prSet/>
      <dgm:spPr/>
      <dgm:t>
        <a:bodyPr/>
        <a:lstStyle/>
        <a:p>
          <a:endParaRPr lang="pl-PL"/>
        </a:p>
      </dgm:t>
    </dgm:pt>
    <dgm:pt modelId="{2FADBA86-B79E-4429-BB64-9A2208AD1AC4}" type="sibTrans" cxnId="{B811DCCA-853E-470B-8B7D-0B1C49FCE754}">
      <dgm:prSet/>
      <dgm:spPr/>
      <dgm:t>
        <a:bodyPr/>
        <a:lstStyle/>
        <a:p>
          <a:endParaRPr lang="pl-PL"/>
        </a:p>
      </dgm:t>
    </dgm:pt>
    <dgm:pt modelId="{092775CC-48C5-417A-AA60-4618F87FAD7F}">
      <dgm:prSet phldrT="[Tekst]"/>
      <dgm:spPr/>
      <dgm:t>
        <a:bodyPr/>
        <a:lstStyle/>
        <a:p>
          <a:r>
            <a:rPr lang="pl-PL" dirty="0" smtClean="0"/>
            <a:t>zespołowe</a:t>
          </a:r>
          <a:endParaRPr lang="pl-PL" dirty="0"/>
        </a:p>
      </dgm:t>
    </dgm:pt>
    <dgm:pt modelId="{11DC5796-5EC7-4B62-AFD1-CF2FF83E4CF7}" type="parTrans" cxnId="{F2B7DD10-FF48-4F66-BA00-F32EA266DC6A}">
      <dgm:prSet/>
      <dgm:spPr/>
      <dgm:t>
        <a:bodyPr/>
        <a:lstStyle/>
        <a:p>
          <a:endParaRPr lang="pl-PL"/>
        </a:p>
      </dgm:t>
    </dgm:pt>
    <dgm:pt modelId="{09FA9507-AEEF-41A9-B2FE-E7DFDF28D03D}" type="sibTrans" cxnId="{F2B7DD10-FF48-4F66-BA00-F32EA266DC6A}">
      <dgm:prSet/>
      <dgm:spPr/>
      <dgm:t>
        <a:bodyPr/>
        <a:lstStyle/>
        <a:p>
          <a:endParaRPr lang="pl-PL"/>
        </a:p>
      </dgm:t>
    </dgm:pt>
    <dgm:pt modelId="{2D4E637D-CD5A-40CF-B0C8-00F7702BF520}">
      <dgm:prSet phldrT="[Tekst]"/>
      <dgm:spPr/>
      <dgm:t>
        <a:bodyPr/>
        <a:lstStyle/>
        <a:p>
          <a:r>
            <a:rPr lang="pl-PL" dirty="0" smtClean="0"/>
            <a:t>projektowe</a:t>
          </a:r>
          <a:endParaRPr lang="pl-PL" dirty="0"/>
        </a:p>
      </dgm:t>
    </dgm:pt>
    <dgm:pt modelId="{2C2E87DA-FE6B-4506-978E-6CF78325449E}" type="parTrans" cxnId="{845DB27F-72F9-4A22-AB51-F308312FB805}">
      <dgm:prSet/>
      <dgm:spPr/>
      <dgm:t>
        <a:bodyPr/>
        <a:lstStyle/>
        <a:p>
          <a:endParaRPr lang="pl-PL"/>
        </a:p>
      </dgm:t>
    </dgm:pt>
    <dgm:pt modelId="{4AE0FFF4-B974-454A-9EF8-4FEC87AF62B7}" type="sibTrans" cxnId="{845DB27F-72F9-4A22-AB51-F308312FB805}">
      <dgm:prSet/>
      <dgm:spPr/>
      <dgm:t>
        <a:bodyPr/>
        <a:lstStyle/>
        <a:p>
          <a:endParaRPr lang="pl-PL"/>
        </a:p>
      </dgm:t>
    </dgm:pt>
    <dgm:pt modelId="{8CFF773B-5B9F-4441-B32C-CE3AB6A4FF10}">
      <dgm:prSet phldrT="[Tekst]"/>
      <dgm:spPr/>
      <dgm:t>
        <a:bodyPr/>
        <a:lstStyle/>
        <a:p>
          <a:r>
            <a:rPr lang="pl-PL" b="1" dirty="0" smtClean="0"/>
            <a:t> </a:t>
          </a:r>
          <a:r>
            <a:rPr lang="pl-PL" b="0" dirty="0" smtClean="0"/>
            <a:t>problemowe</a:t>
          </a:r>
          <a:endParaRPr lang="pl-PL" b="0" dirty="0"/>
        </a:p>
      </dgm:t>
    </dgm:pt>
    <dgm:pt modelId="{6500E2C4-83C8-4777-A074-BA04B4795F89}" type="parTrans" cxnId="{C38C3664-C3BA-40C6-A4F4-63A96DBE67DB}">
      <dgm:prSet/>
      <dgm:spPr/>
      <dgm:t>
        <a:bodyPr/>
        <a:lstStyle/>
        <a:p>
          <a:endParaRPr lang="pl-PL"/>
        </a:p>
      </dgm:t>
    </dgm:pt>
    <dgm:pt modelId="{EC8A85E8-D2B6-475F-A9F2-AFD03BDF090A}" type="sibTrans" cxnId="{C38C3664-C3BA-40C6-A4F4-63A96DBE67DB}">
      <dgm:prSet/>
      <dgm:spPr/>
      <dgm:t>
        <a:bodyPr/>
        <a:lstStyle/>
        <a:p>
          <a:endParaRPr lang="pl-PL"/>
        </a:p>
      </dgm:t>
    </dgm:pt>
    <dgm:pt modelId="{8E2361C9-6165-4885-B8A7-0EBEB37F544B}">
      <dgm:prSet/>
      <dgm:spPr/>
      <dgm:t>
        <a:bodyPr/>
        <a:lstStyle/>
        <a:p>
          <a:r>
            <a:rPr lang="pl-PL" b="1" dirty="0" smtClean="0"/>
            <a:t> </a:t>
          </a:r>
          <a:r>
            <a:rPr lang="pl-PL" b="0" dirty="0" smtClean="0"/>
            <a:t>ćwiczeniowe</a:t>
          </a:r>
          <a:endParaRPr lang="pl-PL" b="0" dirty="0"/>
        </a:p>
      </dgm:t>
    </dgm:pt>
    <dgm:pt modelId="{4E44F541-A235-44EC-A84F-2BE757BE6AD6}" type="parTrans" cxnId="{5AAB1105-AA5E-45F4-BD13-E873B89D2E37}">
      <dgm:prSet/>
      <dgm:spPr/>
      <dgm:t>
        <a:bodyPr/>
        <a:lstStyle/>
        <a:p>
          <a:endParaRPr lang="pl-PL"/>
        </a:p>
      </dgm:t>
    </dgm:pt>
    <dgm:pt modelId="{A875C4E2-520F-4DD5-81E2-D827F4AE2854}" type="sibTrans" cxnId="{5AAB1105-AA5E-45F4-BD13-E873B89D2E37}">
      <dgm:prSet/>
      <dgm:spPr/>
      <dgm:t>
        <a:bodyPr/>
        <a:lstStyle/>
        <a:p>
          <a:endParaRPr lang="pl-PL"/>
        </a:p>
      </dgm:t>
    </dgm:pt>
    <dgm:pt modelId="{4C531327-BCBD-40C8-AA1F-E0DF0D754B4F}" type="pres">
      <dgm:prSet presAssocID="{D131860F-DCEA-40A0-86D4-9E92BDCFC30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72DA9B1-4017-4A16-B628-040E71846565}" type="pres">
      <dgm:prSet presAssocID="{D131860F-DCEA-40A0-86D4-9E92BDCFC300}" presName="dummyMaxCanvas" presStyleCnt="0"/>
      <dgm:spPr/>
    </dgm:pt>
    <dgm:pt modelId="{95D278E2-6FC2-4C68-A3B6-8A067F9B8FC9}" type="pres">
      <dgm:prSet presAssocID="{D131860F-DCEA-40A0-86D4-9E92BDCFC300}" presName="parentComposite" presStyleCnt="0"/>
      <dgm:spPr/>
    </dgm:pt>
    <dgm:pt modelId="{F07CA781-4075-41D3-93D4-CBEB31B82711}" type="pres">
      <dgm:prSet presAssocID="{D131860F-DCEA-40A0-86D4-9E92BDCFC30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177EDB7C-F4A8-4AC8-B2F0-B414C99D43FA}" type="pres">
      <dgm:prSet presAssocID="{D131860F-DCEA-40A0-86D4-9E92BDCFC30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BEA3D4BF-B715-4E00-864D-3719DCEA853E}" type="pres">
      <dgm:prSet presAssocID="{D131860F-DCEA-40A0-86D4-9E92BDCFC300}" presName="childrenComposite" presStyleCnt="0"/>
      <dgm:spPr/>
    </dgm:pt>
    <dgm:pt modelId="{9DC8C4ED-2EDF-4AFA-BA6E-9F95A595816F}" type="pres">
      <dgm:prSet presAssocID="{D131860F-DCEA-40A0-86D4-9E92BDCFC300}" presName="dummyMaxCanvas_ChildArea" presStyleCnt="0"/>
      <dgm:spPr/>
    </dgm:pt>
    <dgm:pt modelId="{67601965-56A9-465A-B980-A386B88C0CEA}" type="pres">
      <dgm:prSet presAssocID="{D131860F-DCEA-40A0-86D4-9E92BDCFC300}" presName="fulcrum" presStyleLbl="alignAccFollowNode1" presStyleIdx="2" presStyleCnt="4"/>
      <dgm:spPr>
        <a:solidFill>
          <a:schemeClr val="accent4">
            <a:lumMod val="75000"/>
            <a:alpha val="90000"/>
          </a:schemeClr>
        </a:solidFill>
      </dgm:spPr>
    </dgm:pt>
    <dgm:pt modelId="{2CD42150-E1F0-4003-86E7-896412A73288}" type="pres">
      <dgm:prSet presAssocID="{D131860F-DCEA-40A0-86D4-9E92BDCFC300}" presName="balance_24" presStyleLbl="alignAccFollowNode1" presStyleIdx="3" presStyleCnt="4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</dgm:spPr>
    </dgm:pt>
    <dgm:pt modelId="{05D16E0B-6F3A-4B4F-9438-1887E4F16DEB}" type="pres">
      <dgm:prSet presAssocID="{D131860F-DCEA-40A0-86D4-9E92BDCFC300}" presName="right_24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0A2718-B8FA-4ED1-A844-957CDC9013CE}" type="pres">
      <dgm:prSet presAssocID="{D131860F-DCEA-40A0-86D4-9E92BDCFC300}" presName="right_24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2C54F2-C6F6-4688-A567-9A30156A2700}" type="pres">
      <dgm:prSet presAssocID="{D131860F-DCEA-40A0-86D4-9E92BDCFC300}" presName="right_24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FA890E-6E26-4B9E-AC2A-499CA07227E9}" type="pres">
      <dgm:prSet presAssocID="{D131860F-DCEA-40A0-86D4-9E92BDCFC300}" presName="right_24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687573-89D4-4F84-8DA7-A63FF7EE2DE8}" type="pres">
      <dgm:prSet presAssocID="{D131860F-DCEA-40A0-86D4-9E92BDCFC300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C2027B-0AD4-441C-AC95-65B547A0F896}" type="pres">
      <dgm:prSet presAssocID="{D131860F-DCEA-40A0-86D4-9E92BDCFC300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2B7DD10-FF48-4F66-BA00-F32EA266DC6A}" srcId="{D1BD64E7-ABCC-4E26-A2C5-19273AC67FA4}" destId="{092775CC-48C5-417A-AA60-4618F87FAD7F}" srcOrd="0" destOrd="0" parTransId="{11DC5796-5EC7-4B62-AFD1-CF2FF83E4CF7}" sibTransId="{09FA9507-AEEF-41A9-B2FE-E7DFDF28D03D}"/>
    <dgm:cxn modelId="{7CE87503-5239-4107-855E-9FB790111E5B}" type="presOf" srcId="{F8FA182A-4A89-4282-A986-B9433168E297}" destId="{6BC2027B-0AD4-441C-AC95-65B547A0F896}" srcOrd="0" destOrd="0" presId="urn:microsoft.com/office/officeart/2005/8/layout/balance1"/>
    <dgm:cxn modelId="{4D3FFAE2-B6E9-4467-AAF5-507D26C1D2FB}" type="presOf" srcId="{FAB330E8-4D7B-4A2F-88A7-8AD1317309A7}" destId="{F07CA781-4075-41D3-93D4-CBEB31B82711}" srcOrd="0" destOrd="0" presId="urn:microsoft.com/office/officeart/2005/8/layout/balance1"/>
    <dgm:cxn modelId="{9D6FF190-3EA9-4FC9-ABE0-DEE7F66F490E}" type="presOf" srcId="{8CFF773B-5B9F-4441-B32C-CE3AB6A4FF10}" destId="{D92C54F2-C6F6-4688-A567-9A30156A2700}" srcOrd="0" destOrd="0" presId="urn:microsoft.com/office/officeart/2005/8/layout/balance1"/>
    <dgm:cxn modelId="{676E2A60-F1B3-452E-BC9E-F35A27465738}" type="presOf" srcId="{092775CC-48C5-417A-AA60-4618F87FAD7F}" destId="{05D16E0B-6F3A-4B4F-9438-1887E4F16DEB}" srcOrd="0" destOrd="0" presId="urn:microsoft.com/office/officeart/2005/8/layout/balance1"/>
    <dgm:cxn modelId="{4D0E108C-9784-4C71-8145-C8D9BFA8ABA6}" srcId="{D131860F-DCEA-40A0-86D4-9E92BDCFC300}" destId="{FAB330E8-4D7B-4A2F-88A7-8AD1317309A7}" srcOrd="0" destOrd="0" parTransId="{3B2F3B66-26F1-4C70-AEAE-4888CE0141A3}" sibTransId="{307AE6B8-52EA-40BB-91FD-3039E18FC19D}"/>
    <dgm:cxn modelId="{5AAB1105-AA5E-45F4-BD13-E873B89D2E37}" srcId="{D1BD64E7-ABCC-4E26-A2C5-19273AC67FA4}" destId="{8E2361C9-6165-4885-B8A7-0EBEB37F544B}" srcOrd="3" destOrd="0" parTransId="{4E44F541-A235-44EC-A84F-2BE757BE6AD6}" sibTransId="{A875C4E2-520F-4DD5-81E2-D827F4AE2854}"/>
    <dgm:cxn modelId="{C38C3664-C3BA-40C6-A4F4-63A96DBE67DB}" srcId="{D1BD64E7-ABCC-4E26-A2C5-19273AC67FA4}" destId="{8CFF773B-5B9F-4441-B32C-CE3AB6A4FF10}" srcOrd="2" destOrd="0" parTransId="{6500E2C4-83C8-4777-A074-BA04B4795F89}" sibTransId="{EC8A85E8-D2B6-475F-A9F2-AFD03BDF090A}"/>
    <dgm:cxn modelId="{DC11CB68-C67E-4D89-82E6-E5FB4E816021}" type="presOf" srcId="{2D4E637D-CD5A-40CF-B0C8-00F7702BF520}" destId="{8C0A2718-B8FA-4ED1-A844-957CDC9013CE}" srcOrd="0" destOrd="0" presId="urn:microsoft.com/office/officeart/2005/8/layout/balance1"/>
    <dgm:cxn modelId="{057AD939-647E-4C0D-8EFD-0CA29C264992}" type="presOf" srcId="{264DF71A-1851-4826-BA70-D808A17BA51F}" destId="{28687573-89D4-4F84-8DA7-A63FF7EE2DE8}" srcOrd="0" destOrd="0" presId="urn:microsoft.com/office/officeart/2005/8/layout/balance1"/>
    <dgm:cxn modelId="{52A6A200-F8F2-4FBD-B961-D4FF7AC3BAA4}" type="presOf" srcId="{8E2361C9-6165-4885-B8A7-0EBEB37F544B}" destId="{7CFA890E-6E26-4B9E-AC2A-499CA07227E9}" srcOrd="0" destOrd="0" presId="urn:microsoft.com/office/officeart/2005/8/layout/balance1"/>
    <dgm:cxn modelId="{845DB27F-72F9-4A22-AB51-F308312FB805}" srcId="{D1BD64E7-ABCC-4E26-A2C5-19273AC67FA4}" destId="{2D4E637D-CD5A-40CF-B0C8-00F7702BF520}" srcOrd="1" destOrd="0" parTransId="{2C2E87DA-FE6B-4506-978E-6CF78325449E}" sibTransId="{4AE0FFF4-B974-454A-9EF8-4FEC87AF62B7}"/>
    <dgm:cxn modelId="{C556DCF5-F50B-4E51-B38D-71A9278DE809}" srcId="{FAB330E8-4D7B-4A2F-88A7-8AD1317309A7}" destId="{F8FA182A-4A89-4282-A986-B9433168E297}" srcOrd="1" destOrd="0" parTransId="{9F0A9E24-AAC1-4E27-B607-DD79F16DD3DE}" sibTransId="{6B46D0CB-8DEC-4DB0-9018-2A55B99C0B47}"/>
    <dgm:cxn modelId="{B811DCCA-853E-470B-8B7D-0B1C49FCE754}" srcId="{D131860F-DCEA-40A0-86D4-9E92BDCFC300}" destId="{D1BD64E7-ABCC-4E26-A2C5-19273AC67FA4}" srcOrd="1" destOrd="0" parTransId="{3D6F7FF4-79C4-4F10-B599-44CE5626F783}" sibTransId="{2FADBA86-B79E-4429-BB64-9A2208AD1AC4}"/>
    <dgm:cxn modelId="{127A02D4-E33B-4055-A5F5-9913AC2989A4}" type="presOf" srcId="{D1BD64E7-ABCC-4E26-A2C5-19273AC67FA4}" destId="{177EDB7C-F4A8-4AC8-B2F0-B414C99D43FA}" srcOrd="0" destOrd="0" presId="urn:microsoft.com/office/officeart/2005/8/layout/balance1"/>
    <dgm:cxn modelId="{FE12176C-37E6-4267-9B3F-336B9AFF5220}" type="presOf" srcId="{D131860F-DCEA-40A0-86D4-9E92BDCFC300}" destId="{4C531327-BCBD-40C8-AA1F-E0DF0D754B4F}" srcOrd="0" destOrd="0" presId="urn:microsoft.com/office/officeart/2005/8/layout/balance1"/>
    <dgm:cxn modelId="{83016278-6521-4A0C-904E-D11B797EB397}" srcId="{FAB330E8-4D7B-4A2F-88A7-8AD1317309A7}" destId="{264DF71A-1851-4826-BA70-D808A17BA51F}" srcOrd="0" destOrd="0" parTransId="{9E05CD6E-BA99-44A2-B2E1-D8435C0B0372}" sibTransId="{6CE0F5A8-7152-41D3-8DB5-375185F7BEC0}"/>
    <dgm:cxn modelId="{B272EDF3-2A30-4C13-841D-33B3D89EF4D8}" type="presParOf" srcId="{4C531327-BCBD-40C8-AA1F-E0DF0D754B4F}" destId="{B72DA9B1-4017-4A16-B628-040E71846565}" srcOrd="0" destOrd="0" presId="urn:microsoft.com/office/officeart/2005/8/layout/balance1"/>
    <dgm:cxn modelId="{1411CF3A-535B-4126-A6C6-E8AD8A14A4BD}" type="presParOf" srcId="{4C531327-BCBD-40C8-AA1F-E0DF0D754B4F}" destId="{95D278E2-6FC2-4C68-A3B6-8A067F9B8FC9}" srcOrd="1" destOrd="0" presId="urn:microsoft.com/office/officeart/2005/8/layout/balance1"/>
    <dgm:cxn modelId="{F86AE4F7-C52C-4EC1-9E70-DF7C63F5E795}" type="presParOf" srcId="{95D278E2-6FC2-4C68-A3B6-8A067F9B8FC9}" destId="{F07CA781-4075-41D3-93D4-CBEB31B82711}" srcOrd="0" destOrd="0" presId="urn:microsoft.com/office/officeart/2005/8/layout/balance1"/>
    <dgm:cxn modelId="{F21F0734-17FE-488E-95F5-F1BB1CEBE2AF}" type="presParOf" srcId="{95D278E2-6FC2-4C68-A3B6-8A067F9B8FC9}" destId="{177EDB7C-F4A8-4AC8-B2F0-B414C99D43FA}" srcOrd="1" destOrd="0" presId="urn:microsoft.com/office/officeart/2005/8/layout/balance1"/>
    <dgm:cxn modelId="{CC71ED61-93C4-4D42-88A2-6E0B718F0274}" type="presParOf" srcId="{4C531327-BCBD-40C8-AA1F-E0DF0D754B4F}" destId="{BEA3D4BF-B715-4E00-864D-3719DCEA853E}" srcOrd="2" destOrd="0" presId="urn:microsoft.com/office/officeart/2005/8/layout/balance1"/>
    <dgm:cxn modelId="{A54D7A66-A213-4437-A491-24C0A7BEBC99}" type="presParOf" srcId="{BEA3D4BF-B715-4E00-864D-3719DCEA853E}" destId="{9DC8C4ED-2EDF-4AFA-BA6E-9F95A595816F}" srcOrd="0" destOrd="0" presId="urn:microsoft.com/office/officeart/2005/8/layout/balance1"/>
    <dgm:cxn modelId="{708AD843-8576-4B41-847A-66FBC8CB0A3C}" type="presParOf" srcId="{BEA3D4BF-B715-4E00-864D-3719DCEA853E}" destId="{67601965-56A9-465A-B980-A386B88C0CEA}" srcOrd="1" destOrd="0" presId="urn:microsoft.com/office/officeart/2005/8/layout/balance1"/>
    <dgm:cxn modelId="{7F15BEF7-0C83-465D-8608-95752B4F37CE}" type="presParOf" srcId="{BEA3D4BF-B715-4E00-864D-3719DCEA853E}" destId="{2CD42150-E1F0-4003-86E7-896412A73288}" srcOrd="2" destOrd="0" presId="urn:microsoft.com/office/officeart/2005/8/layout/balance1"/>
    <dgm:cxn modelId="{8F210CA5-2CC0-4E9B-A731-D56AAE2DBCF1}" type="presParOf" srcId="{BEA3D4BF-B715-4E00-864D-3719DCEA853E}" destId="{05D16E0B-6F3A-4B4F-9438-1887E4F16DEB}" srcOrd="3" destOrd="0" presId="urn:microsoft.com/office/officeart/2005/8/layout/balance1"/>
    <dgm:cxn modelId="{B04BBD72-2076-44AB-8232-2EC3BAB0EC3F}" type="presParOf" srcId="{BEA3D4BF-B715-4E00-864D-3719DCEA853E}" destId="{8C0A2718-B8FA-4ED1-A844-957CDC9013CE}" srcOrd="4" destOrd="0" presId="urn:microsoft.com/office/officeart/2005/8/layout/balance1"/>
    <dgm:cxn modelId="{0B397315-3C8C-444E-B591-D2EAABB6DA4C}" type="presParOf" srcId="{BEA3D4BF-B715-4E00-864D-3719DCEA853E}" destId="{D92C54F2-C6F6-4688-A567-9A30156A2700}" srcOrd="5" destOrd="0" presId="urn:microsoft.com/office/officeart/2005/8/layout/balance1"/>
    <dgm:cxn modelId="{3AB1305A-3058-49A3-8A6F-2E830C54EE33}" type="presParOf" srcId="{BEA3D4BF-B715-4E00-864D-3719DCEA853E}" destId="{7CFA890E-6E26-4B9E-AC2A-499CA07227E9}" srcOrd="6" destOrd="0" presId="urn:microsoft.com/office/officeart/2005/8/layout/balance1"/>
    <dgm:cxn modelId="{B291DBD6-1175-4820-9E86-AFFE57D0A30F}" type="presParOf" srcId="{BEA3D4BF-B715-4E00-864D-3719DCEA853E}" destId="{28687573-89D4-4F84-8DA7-A63FF7EE2DE8}" srcOrd="7" destOrd="0" presId="urn:microsoft.com/office/officeart/2005/8/layout/balance1"/>
    <dgm:cxn modelId="{89678784-1EAD-4802-80B4-B96AA8293AB5}" type="presParOf" srcId="{BEA3D4BF-B715-4E00-864D-3719DCEA853E}" destId="{6BC2027B-0AD4-441C-AC95-65B547A0F896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5933CA-2730-4FE9-835E-D165F85E63B0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E5FADA41-BD8A-4FB8-BE59-CC3563B333A0}">
      <dgm:prSet phldrT="[Tekst]" custT="1"/>
      <dgm:spPr/>
      <dgm:t>
        <a:bodyPr/>
        <a:lstStyle/>
        <a:p>
          <a:r>
            <a:rPr lang="pl-PL" sz="2400" b="1" dirty="0" smtClean="0"/>
            <a:t>Analiza przepływowa i biosensory</a:t>
          </a:r>
          <a:endParaRPr lang="pl-PL" sz="2400" b="1" dirty="0"/>
        </a:p>
      </dgm:t>
    </dgm:pt>
    <dgm:pt modelId="{271390A1-3743-42C3-910A-CED1E2CE8974}" type="parTrans" cxnId="{E21FAF60-8FFA-44B6-B85D-1ACF2E9069D4}">
      <dgm:prSet/>
      <dgm:spPr/>
      <dgm:t>
        <a:bodyPr/>
        <a:lstStyle/>
        <a:p>
          <a:endParaRPr lang="pl-PL"/>
        </a:p>
      </dgm:t>
    </dgm:pt>
    <dgm:pt modelId="{BE6BBD5A-7DB5-4DD3-AD68-62E146710EDD}" type="sibTrans" cxnId="{E21FAF60-8FFA-44B6-B85D-1ACF2E9069D4}">
      <dgm:prSet/>
      <dgm:spPr/>
      <dgm:t>
        <a:bodyPr/>
        <a:lstStyle/>
        <a:p>
          <a:endParaRPr lang="pl-PL"/>
        </a:p>
      </dgm:t>
    </dgm:pt>
    <dgm:pt modelId="{19924BEB-14B2-4BB7-9BD7-4D33BF3C3843}">
      <dgm:prSet phldrT="[Tekst]"/>
      <dgm:spPr/>
      <dgm:t>
        <a:bodyPr/>
        <a:lstStyle/>
        <a:p>
          <a:r>
            <a:rPr lang="pl-PL" b="1" dirty="0" smtClean="0"/>
            <a:t>dr inż. Katarzyna Rydel-Ciszek</a:t>
          </a:r>
          <a:endParaRPr lang="pl-PL" dirty="0"/>
        </a:p>
      </dgm:t>
    </dgm:pt>
    <dgm:pt modelId="{A44D3313-E90A-4BC3-A6C9-44CAA758E70E}" type="parTrans" cxnId="{0B23B59E-8AF5-4618-9674-07056B9110A0}">
      <dgm:prSet/>
      <dgm:spPr/>
      <dgm:t>
        <a:bodyPr/>
        <a:lstStyle/>
        <a:p>
          <a:endParaRPr lang="pl-PL"/>
        </a:p>
      </dgm:t>
    </dgm:pt>
    <dgm:pt modelId="{7D4FEDC3-DB63-4B86-AA21-D90443C6BE17}" type="sibTrans" cxnId="{0B23B59E-8AF5-4618-9674-07056B9110A0}">
      <dgm:prSet/>
      <dgm:spPr/>
      <dgm:t>
        <a:bodyPr/>
        <a:lstStyle/>
        <a:p>
          <a:endParaRPr lang="pl-PL"/>
        </a:p>
      </dgm:t>
    </dgm:pt>
    <dgm:pt modelId="{589673AC-91FC-4613-996A-F49AA5256228}">
      <dgm:prSet phldrT="[Tekst]"/>
      <dgm:spPr/>
      <dgm:t>
        <a:bodyPr/>
        <a:lstStyle/>
        <a:p>
          <a:r>
            <a:rPr lang="pl-PL" b="1" dirty="0" smtClean="0"/>
            <a:t>W15 L30 / </a:t>
          </a:r>
          <a:endParaRPr lang="pl-PL" b="1" dirty="0" smtClean="0"/>
        </a:p>
        <a:p>
          <a:r>
            <a:rPr lang="pl-PL" b="1" dirty="0" smtClean="0"/>
            <a:t>3 </a:t>
          </a:r>
          <a:r>
            <a:rPr lang="pl-PL" b="1" dirty="0" smtClean="0"/>
            <a:t>ECTS / Z</a:t>
          </a:r>
          <a:endParaRPr lang="pl-PL" dirty="0"/>
        </a:p>
      </dgm:t>
    </dgm:pt>
    <dgm:pt modelId="{EF2A977F-8B7D-4F5A-9C21-BAD0C63F1605}" type="parTrans" cxnId="{553440C8-5E28-41F4-BB47-FA9107F70D01}">
      <dgm:prSet/>
      <dgm:spPr/>
      <dgm:t>
        <a:bodyPr/>
        <a:lstStyle/>
        <a:p>
          <a:endParaRPr lang="pl-PL"/>
        </a:p>
      </dgm:t>
    </dgm:pt>
    <dgm:pt modelId="{9E432E9E-F23C-4D9B-A4EF-32DD449EA0A0}" type="sibTrans" cxnId="{553440C8-5E28-41F4-BB47-FA9107F70D01}">
      <dgm:prSet/>
      <dgm:spPr/>
      <dgm:t>
        <a:bodyPr/>
        <a:lstStyle/>
        <a:p>
          <a:endParaRPr lang="pl-PL"/>
        </a:p>
      </dgm:t>
    </dgm:pt>
    <dgm:pt modelId="{B080709A-9234-4301-BB82-C5266BF421C5}">
      <dgm:prSet phldrT="[Tekst]" custT="1"/>
      <dgm:spPr/>
      <dgm:t>
        <a:bodyPr/>
        <a:lstStyle/>
        <a:p>
          <a:r>
            <a:rPr lang="pl-PL" sz="2400" b="1" dirty="0" smtClean="0"/>
            <a:t>Metody analizy polimerów</a:t>
          </a:r>
          <a:endParaRPr lang="pl-PL" sz="2400" b="1" dirty="0"/>
        </a:p>
      </dgm:t>
    </dgm:pt>
    <dgm:pt modelId="{0802138D-13F9-4756-B69A-E05D01445A37}" type="parTrans" cxnId="{CAFD26BD-FE40-42E3-B4F7-31AA7CAEDE98}">
      <dgm:prSet/>
      <dgm:spPr/>
      <dgm:t>
        <a:bodyPr/>
        <a:lstStyle/>
        <a:p>
          <a:endParaRPr lang="pl-PL"/>
        </a:p>
      </dgm:t>
    </dgm:pt>
    <dgm:pt modelId="{AE1E8C82-E2E0-46BF-B3A2-04A44CABACE9}" type="sibTrans" cxnId="{CAFD26BD-FE40-42E3-B4F7-31AA7CAEDE98}">
      <dgm:prSet/>
      <dgm:spPr/>
      <dgm:t>
        <a:bodyPr/>
        <a:lstStyle/>
        <a:p>
          <a:endParaRPr lang="pl-PL"/>
        </a:p>
      </dgm:t>
    </dgm:pt>
    <dgm:pt modelId="{CE324E91-0901-430F-B09D-CEDA41377C51}">
      <dgm:prSet phldrT="[Tekst]"/>
      <dgm:spPr/>
      <dgm:t>
        <a:bodyPr/>
        <a:lstStyle/>
        <a:p>
          <a:r>
            <a:rPr lang="pl-PL" b="1" dirty="0" smtClean="0"/>
            <a:t>dr hab. inż. prof. </a:t>
          </a:r>
          <a:r>
            <a:rPr lang="pl-PL" b="1" dirty="0" err="1" smtClean="0"/>
            <a:t>PRz</a:t>
          </a:r>
          <a:r>
            <a:rPr lang="pl-PL" b="1" dirty="0" smtClean="0"/>
            <a:t> Beata </a:t>
          </a:r>
          <a:r>
            <a:rPr lang="pl-PL" b="1" dirty="0" err="1" smtClean="0"/>
            <a:t>Mossety-Leszczak</a:t>
          </a:r>
          <a:endParaRPr lang="pl-PL" dirty="0"/>
        </a:p>
      </dgm:t>
    </dgm:pt>
    <dgm:pt modelId="{487630D1-9DD6-4AA7-9E10-17544FC20577}" type="parTrans" cxnId="{480C6FFB-608E-488B-A5FE-0361B36C997B}">
      <dgm:prSet/>
      <dgm:spPr/>
      <dgm:t>
        <a:bodyPr/>
        <a:lstStyle/>
        <a:p>
          <a:endParaRPr lang="pl-PL"/>
        </a:p>
      </dgm:t>
    </dgm:pt>
    <dgm:pt modelId="{AF0BB3C8-FA85-4D85-9C92-A48416C7AF59}" type="sibTrans" cxnId="{480C6FFB-608E-488B-A5FE-0361B36C997B}">
      <dgm:prSet/>
      <dgm:spPr/>
      <dgm:t>
        <a:bodyPr/>
        <a:lstStyle/>
        <a:p>
          <a:endParaRPr lang="pl-PL"/>
        </a:p>
      </dgm:t>
    </dgm:pt>
    <dgm:pt modelId="{9E48185C-6863-4D26-85F1-A388F2CF5A64}">
      <dgm:prSet phldrT="[Tekst]"/>
      <dgm:spPr/>
      <dgm:t>
        <a:bodyPr/>
        <a:lstStyle/>
        <a:p>
          <a:r>
            <a:rPr lang="pl-PL" b="1" dirty="0" smtClean="0"/>
            <a:t>W15 L30 / </a:t>
          </a:r>
          <a:endParaRPr lang="pl-PL" b="1" dirty="0" smtClean="0"/>
        </a:p>
        <a:p>
          <a:r>
            <a:rPr lang="pl-PL" b="1" dirty="0" smtClean="0"/>
            <a:t>3 </a:t>
          </a:r>
          <a:r>
            <a:rPr lang="pl-PL" b="1" dirty="0" smtClean="0"/>
            <a:t>ECTS / Z</a:t>
          </a:r>
          <a:endParaRPr lang="pl-PL" dirty="0"/>
        </a:p>
      </dgm:t>
    </dgm:pt>
    <dgm:pt modelId="{5E17F087-F316-45BB-A22E-75CEF84751A3}" type="parTrans" cxnId="{5A85B61D-DBC0-4332-B354-61FC0E3D0CDA}">
      <dgm:prSet/>
      <dgm:spPr/>
      <dgm:t>
        <a:bodyPr/>
        <a:lstStyle/>
        <a:p>
          <a:endParaRPr lang="pl-PL"/>
        </a:p>
      </dgm:t>
    </dgm:pt>
    <dgm:pt modelId="{F4D34109-64B4-4DCC-BDCB-679AD7202836}" type="sibTrans" cxnId="{5A85B61D-DBC0-4332-B354-61FC0E3D0CDA}">
      <dgm:prSet/>
      <dgm:spPr/>
      <dgm:t>
        <a:bodyPr/>
        <a:lstStyle/>
        <a:p>
          <a:endParaRPr lang="pl-PL"/>
        </a:p>
      </dgm:t>
    </dgm:pt>
    <dgm:pt modelId="{2948C432-7837-4D6E-A8E6-351AA5B082C3}">
      <dgm:prSet phldrT="[Tekst]" custT="1"/>
      <dgm:spPr/>
      <dgm:t>
        <a:bodyPr/>
        <a:lstStyle/>
        <a:p>
          <a:r>
            <a:rPr lang="pl-PL" sz="2400" b="1" dirty="0" smtClean="0"/>
            <a:t>Metody analizy związków organicznych</a:t>
          </a:r>
          <a:endParaRPr lang="pl-PL" sz="2400" dirty="0"/>
        </a:p>
      </dgm:t>
    </dgm:pt>
    <dgm:pt modelId="{EB3E5F5F-3DD6-491B-9E90-EBC173A28D92}" type="parTrans" cxnId="{1EABFD5C-50DB-42B3-B327-062026A32572}">
      <dgm:prSet/>
      <dgm:spPr/>
      <dgm:t>
        <a:bodyPr/>
        <a:lstStyle/>
        <a:p>
          <a:endParaRPr lang="pl-PL"/>
        </a:p>
      </dgm:t>
    </dgm:pt>
    <dgm:pt modelId="{620AF829-E55E-4E23-85ED-D7A75E8F579E}" type="sibTrans" cxnId="{1EABFD5C-50DB-42B3-B327-062026A32572}">
      <dgm:prSet/>
      <dgm:spPr/>
      <dgm:t>
        <a:bodyPr/>
        <a:lstStyle/>
        <a:p>
          <a:endParaRPr lang="pl-PL"/>
        </a:p>
      </dgm:t>
    </dgm:pt>
    <dgm:pt modelId="{1BC47718-747F-4328-A90E-95FD6736774B}">
      <dgm:prSet phldrT="[Tekst]"/>
      <dgm:spPr/>
      <dgm:t>
        <a:bodyPr/>
        <a:lstStyle/>
        <a:p>
          <a:r>
            <a:rPr lang="pl-PL" b="1" dirty="0" smtClean="0"/>
            <a:t>dr inż. Elżbieta Chmiel-Szukiewicz</a:t>
          </a:r>
          <a:endParaRPr lang="pl-PL" dirty="0"/>
        </a:p>
      </dgm:t>
    </dgm:pt>
    <dgm:pt modelId="{73218DA2-84C7-4EC9-9493-8A5126D8A328}" type="parTrans" cxnId="{A09AA627-F684-4017-818E-ED31833643D4}">
      <dgm:prSet/>
      <dgm:spPr/>
      <dgm:t>
        <a:bodyPr/>
        <a:lstStyle/>
        <a:p>
          <a:endParaRPr lang="pl-PL"/>
        </a:p>
      </dgm:t>
    </dgm:pt>
    <dgm:pt modelId="{5749F72E-9774-4CFF-A948-8D34736EC8E6}" type="sibTrans" cxnId="{A09AA627-F684-4017-818E-ED31833643D4}">
      <dgm:prSet/>
      <dgm:spPr/>
      <dgm:t>
        <a:bodyPr/>
        <a:lstStyle/>
        <a:p>
          <a:endParaRPr lang="pl-PL"/>
        </a:p>
      </dgm:t>
    </dgm:pt>
    <dgm:pt modelId="{62649C9A-D4E9-428F-A6FB-ED23FF2EC396}">
      <dgm:prSet phldrT="[Tekst]"/>
      <dgm:spPr/>
      <dgm:t>
        <a:bodyPr/>
        <a:lstStyle/>
        <a:p>
          <a:r>
            <a:rPr lang="pl-PL" b="1" dirty="0" smtClean="0"/>
            <a:t>W30 L45 / </a:t>
          </a:r>
          <a:endParaRPr lang="pl-PL" b="1" dirty="0" smtClean="0"/>
        </a:p>
        <a:p>
          <a:r>
            <a:rPr lang="pl-PL" b="1" dirty="0" smtClean="0"/>
            <a:t>5 </a:t>
          </a:r>
          <a:r>
            <a:rPr lang="pl-PL" b="1" dirty="0" smtClean="0"/>
            <a:t>ECTS / E</a:t>
          </a:r>
          <a:endParaRPr lang="pl-PL" dirty="0"/>
        </a:p>
      </dgm:t>
    </dgm:pt>
    <dgm:pt modelId="{A5D73AA1-511B-49D7-8CD1-F25FDE4122ED}" type="parTrans" cxnId="{2C10FC42-BD9F-43B2-A64E-173BE89E3880}">
      <dgm:prSet/>
      <dgm:spPr/>
      <dgm:t>
        <a:bodyPr/>
        <a:lstStyle/>
        <a:p>
          <a:endParaRPr lang="pl-PL"/>
        </a:p>
      </dgm:t>
    </dgm:pt>
    <dgm:pt modelId="{495E89A4-EB84-471E-A161-A5129967A2D7}" type="sibTrans" cxnId="{2C10FC42-BD9F-43B2-A64E-173BE89E3880}">
      <dgm:prSet/>
      <dgm:spPr/>
      <dgm:t>
        <a:bodyPr/>
        <a:lstStyle/>
        <a:p>
          <a:endParaRPr lang="pl-PL"/>
        </a:p>
      </dgm:t>
    </dgm:pt>
    <dgm:pt modelId="{EBCA1263-9CB0-41B9-9DD9-3E6627B7BAB4}" type="pres">
      <dgm:prSet presAssocID="{025933CA-2730-4FE9-835E-D165F85E63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DFB698-40F2-45E5-A03A-361AA928AEA9}" type="pres">
      <dgm:prSet presAssocID="{E5FADA41-BD8A-4FB8-BE59-CC3563B333A0}" presName="compNode" presStyleCnt="0"/>
      <dgm:spPr/>
    </dgm:pt>
    <dgm:pt modelId="{09E7BDFD-44E0-4C33-808C-C69C273E9DA1}" type="pres">
      <dgm:prSet presAssocID="{E5FADA41-BD8A-4FB8-BE59-CC3563B333A0}" presName="aNode" presStyleLbl="bgShp" presStyleIdx="0" presStyleCnt="3" custLinFactNeighborX="2111" custLinFactNeighborY="286"/>
      <dgm:spPr/>
      <dgm:t>
        <a:bodyPr/>
        <a:lstStyle/>
        <a:p>
          <a:endParaRPr lang="pl-PL"/>
        </a:p>
      </dgm:t>
    </dgm:pt>
    <dgm:pt modelId="{7AA7D0BB-6B17-4B21-BB18-F5CC4243DA47}" type="pres">
      <dgm:prSet presAssocID="{E5FADA41-BD8A-4FB8-BE59-CC3563B333A0}" presName="textNode" presStyleLbl="bgShp" presStyleIdx="0" presStyleCnt="3"/>
      <dgm:spPr/>
      <dgm:t>
        <a:bodyPr/>
        <a:lstStyle/>
        <a:p>
          <a:endParaRPr lang="pl-PL"/>
        </a:p>
      </dgm:t>
    </dgm:pt>
    <dgm:pt modelId="{7EC0076A-B709-4D40-BAB6-702D3B3CF400}" type="pres">
      <dgm:prSet presAssocID="{E5FADA41-BD8A-4FB8-BE59-CC3563B333A0}" presName="compChildNode" presStyleCnt="0"/>
      <dgm:spPr/>
    </dgm:pt>
    <dgm:pt modelId="{DF44D7C1-3C17-4482-B857-DE09D18CDA06}" type="pres">
      <dgm:prSet presAssocID="{E5FADA41-BD8A-4FB8-BE59-CC3563B333A0}" presName="theInnerList" presStyleCnt="0"/>
      <dgm:spPr/>
    </dgm:pt>
    <dgm:pt modelId="{847589F9-5EFD-4265-B62C-E8108B01C007}" type="pres">
      <dgm:prSet presAssocID="{19924BEB-14B2-4BB7-9BD7-4D33BF3C384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5E854C-D53B-4749-995A-0C12DED9E1AA}" type="pres">
      <dgm:prSet presAssocID="{19924BEB-14B2-4BB7-9BD7-4D33BF3C3843}" presName="aSpace2" presStyleCnt="0"/>
      <dgm:spPr/>
    </dgm:pt>
    <dgm:pt modelId="{1D856D57-DD6A-490C-BF33-53D0A917E279}" type="pres">
      <dgm:prSet presAssocID="{589673AC-91FC-4613-996A-F49AA525622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B6854B-1586-4839-9DD3-56DF03315CA2}" type="pres">
      <dgm:prSet presAssocID="{E5FADA41-BD8A-4FB8-BE59-CC3563B333A0}" presName="aSpace" presStyleCnt="0"/>
      <dgm:spPr/>
    </dgm:pt>
    <dgm:pt modelId="{BA50EFC5-E956-426A-A501-031D39A36F55}" type="pres">
      <dgm:prSet presAssocID="{B080709A-9234-4301-BB82-C5266BF421C5}" presName="compNode" presStyleCnt="0"/>
      <dgm:spPr/>
    </dgm:pt>
    <dgm:pt modelId="{1CFC07AC-0B08-42D8-B23B-D9DB4142C723}" type="pres">
      <dgm:prSet presAssocID="{B080709A-9234-4301-BB82-C5266BF421C5}" presName="aNode" presStyleLbl="bgShp" presStyleIdx="1" presStyleCnt="3"/>
      <dgm:spPr/>
      <dgm:t>
        <a:bodyPr/>
        <a:lstStyle/>
        <a:p>
          <a:endParaRPr lang="pl-PL"/>
        </a:p>
      </dgm:t>
    </dgm:pt>
    <dgm:pt modelId="{85B367F1-498F-4A1D-88AB-E07419B7DEF6}" type="pres">
      <dgm:prSet presAssocID="{B080709A-9234-4301-BB82-C5266BF421C5}" presName="textNode" presStyleLbl="bgShp" presStyleIdx="1" presStyleCnt="3"/>
      <dgm:spPr/>
      <dgm:t>
        <a:bodyPr/>
        <a:lstStyle/>
        <a:p>
          <a:endParaRPr lang="pl-PL"/>
        </a:p>
      </dgm:t>
    </dgm:pt>
    <dgm:pt modelId="{47EA2F96-0A71-488C-973B-40AA41595999}" type="pres">
      <dgm:prSet presAssocID="{B080709A-9234-4301-BB82-C5266BF421C5}" presName="compChildNode" presStyleCnt="0"/>
      <dgm:spPr/>
    </dgm:pt>
    <dgm:pt modelId="{C9281F40-CFEA-4535-B68F-D447E4572C2D}" type="pres">
      <dgm:prSet presAssocID="{B080709A-9234-4301-BB82-C5266BF421C5}" presName="theInnerList" presStyleCnt="0"/>
      <dgm:spPr/>
    </dgm:pt>
    <dgm:pt modelId="{8BC4E287-35AB-4BD1-8322-1313F2BBCED5}" type="pres">
      <dgm:prSet presAssocID="{CE324E91-0901-430F-B09D-CEDA41377C5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81DB6A-4764-4FB6-91E0-A23AE3E4DB02}" type="pres">
      <dgm:prSet presAssocID="{CE324E91-0901-430F-B09D-CEDA41377C51}" presName="aSpace2" presStyleCnt="0"/>
      <dgm:spPr/>
    </dgm:pt>
    <dgm:pt modelId="{CF87BF18-5498-4BB7-8D99-C5239A985E7B}" type="pres">
      <dgm:prSet presAssocID="{9E48185C-6863-4D26-85F1-A388F2CF5A6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EEED99-C970-4A86-96C4-9037582B007F}" type="pres">
      <dgm:prSet presAssocID="{B080709A-9234-4301-BB82-C5266BF421C5}" presName="aSpace" presStyleCnt="0"/>
      <dgm:spPr/>
    </dgm:pt>
    <dgm:pt modelId="{CE6E2944-892B-4B92-B280-3E93C824A8A4}" type="pres">
      <dgm:prSet presAssocID="{2948C432-7837-4D6E-A8E6-351AA5B082C3}" presName="compNode" presStyleCnt="0"/>
      <dgm:spPr/>
    </dgm:pt>
    <dgm:pt modelId="{37DD99D3-FEE9-4929-AB4D-A93E22B5A4D2}" type="pres">
      <dgm:prSet presAssocID="{2948C432-7837-4D6E-A8E6-351AA5B082C3}" presName="aNode" presStyleLbl="bgShp" presStyleIdx="2" presStyleCnt="3"/>
      <dgm:spPr/>
      <dgm:t>
        <a:bodyPr/>
        <a:lstStyle/>
        <a:p>
          <a:endParaRPr lang="pl-PL"/>
        </a:p>
      </dgm:t>
    </dgm:pt>
    <dgm:pt modelId="{84A2FAFB-8FD5-403D-A28F-6E92797C518E}" type="pres">
      <dgm:prSet presAssocID="{2948C432-7837-4D6E-A8E6-351AA5B082C3}" presName="textNode" presStyleLbl="bgShp" presStyleIdx="2" presStyleCnt="3"/>
      <dgm:spPr/>
      <dgm:t>
        <a:bodyPr/>
        <a:lstStyle/>
        <a:p>
          <a:endParaRPr lang="pl-PL"/>
        </a:p>
      </dgm:t>
    </dgm:pt>
    <dgm:pt modelId="{1100AB0E-9A7B-4A25-8937-6B8E6860579C}" type="pres">
      <dgm:prSet presAssocID="{2948C432-7837-4D6E-A8E6-351AA5B082C3}" presName="compChildNode" presStyleCnt="0"/>
      <dgm:spPr/>
    </dgm:pt>
    <dgm:pt modelId="{D606CE5A-520C-4D3B-B7A6-407ABBD01CB3}" type="pres">
      <dgm:prSet presAssocID="{2948C432-7837-4D6E-A8E6-351AA5B082C3}" presName="theInnerList" presStyleCnt="0"/>
      <dgm:spPr/>
    </dgm:pt>
    <dgm:pt modelId="{191D94C4-E106-40A2-B029-84A7D6E08FF0}" type="pres">
      <dgm:prSet presAssocID="{1BC47718-747F-4328-A90E-95FD6736774B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9A8936-5E41-454E-95B3-0A23364A5FFB}" type="pres">
      <dgm:prSet presAssocID="{1BC47718-747F-4328-A90E-95FD6736774B}" presName="aSpace2" presStyleCnt="0"/>
      <dgm:spPr/>
    </dgm:pt>
    <dgm:pt modelId="{1F440258-76DF-4047-8E1F-5A0F236275C5}" type="pres">
      <dgm:prSet presAssocID="{62649C9A-D4E9-428F-A6FB-ED23FF2EC396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CC8649C-B29B-4782-9973-7A666886DECA}" type="presOf" srcId="{2948C432-7837-4D6E-A8E6-351AA5B082C3}" destId="{84A2FAFB-8FD5-403D-A28F-6E92797C518E}" srcOrd="1" destOrd="0" presId="urn:microsoft.com/office/officeart/2005/8/layout/lProcess2"/>
    <dgm:cxn modelId="{05ADE6A5-26CA-4CB5-85B2-A7E7F5249B8C}" type="presOf" srcId="{2948C432-7837-4D6E-A8E6-351AA5B082C3}" destId="{37DD99D3-FEE9-4929-AB4D-A93E22B5A4D2}" srcOrd="0" destOrd="0" presId="urn:microsoft.com/office/officeart/2005/8/layout/lProcess2"/>
    <dgm:cxn modelId="{480C6FFB-608E-488B-A5FE-0361B36C997B}" srcId="{B080709A-9234-4301-BB82-C5266BF421C5}" destId="{CE324E91-0901-430F-B09D-CEDA41377C51}" srcOrd="0" destOrd="0" parTransId="{487630D1-9DD6-4AA7-9E10-17544FC20577}" sibTransId="{AF0BB3C8-FA85-4D85-9C92-A48416C7AF59}"/>
    <dgm:cxn modelId="{FD4F2D3D-E5FE-417C-B31E-80D60B3C8B3C}" type="presOf" srcId="{E5FADA41-BD8A-4FB8-BE59-CC3563B333A0}" destId="{09E7BDFD-44E0-4C33-808C-C69C273E9DA1}" srcOrd="0" destOrd="0" presId="urn:microsoft.com/office/officeart/2005/8/layout/lProcess2"/>
    <dgm:cxn modelId="{2C10FC42-BD9F-43B2-A64E-173BE89E3880}" srcId="{2948C432-7837-4D6E-A8E6-351AA5B082C3}" destId="{62649C9A-D4E9-428F-A6FB-ED23FF2EC396}" srcOrd="1" destOrd="0" parTransId="{A5D73AA1-511B-49D7-8CD1-F25FDE4122ED}" sibTransId="{495E89A4-EB84-471E-A161-A5129967A2D7}"/>
    <dgm:cxn modelId="{553440C8-5E28-41F4-BB47-FA9107F70D01}" srcId="{E5FADA41-BD8A-4FB8-BE59-CC3563B333A0}" destId="{589673AC-91FC-4613-996A-F49AA5256228}" srcOrd="1" destOrd="0" parTransId="{EF2A977F-8B7D-4F5A-9C21-BAD0C63F1605}" sibTransId="{9E432E9E-F23C-4D9B-A4EF-32DD449EA0A0}"/>
    <dgm:cxn modelId="{B1FD8066-6717-486A-BCAD-9630F80BED38}" type="presOf" srcId="{CE324E91-0901-430F-B09D-CEDA41377C51}" destId="{8BC4E287-35AB-4BD1-8322-1313F2BBCED5}" srcOrd="0" destOrd="0" presId="urn:microsoft.com/office/officeart/2005/8/layout/lProcess2"/>
    <dgm:cxn modelId="{DB761602-00FE-4E31-88E9-D338599B7F56}" type="presOf" srcId="{9E48185C-6863-4D26-85F1-A388F2CF5A64}" destId="{CF87BF18-5498-4BB7-8D99-C5239A985E7B}" srcOrd="0" destOrd="0" presId="urn:microsoft.com/office/officeart/2005/8/layout/lProcess2"/>
    <dgm:cxn modelId="{1EABFD5C-50DB-42B3-B327-062026A32572}" srcId="{025933CA-2730-4FE9-835E-D165F85E63B0}" destId="{2948C432-7837-4D6E-A8E6-351AA5B082C3}" srcOrd="2" destOrd="0" parTransId="{EB3E5F5F-3DD6-491B-9E90-EBC173A28D92}" sibTransId="{620AF829-E55E-4E23-85ED-D7A75E8F579E}"/>
    <dgm:cxn modelId="{E21FAF60-8FFA-44B6-B85D-1ACF2E9069D4}" srcId="{025933CA-2730-4FE9-835E-D165F85E63B0}" destId="{E5FADA41-BD8A-4FB8-BE59-CC3563B333A0}" srcOrd="0" destOrd="0" parTransId="{271390A1-3743-42C3-910A-CED1E2CE8974}" sibTransId="{BE6BBD5A-7DB5-4DD3-AD68-62E146710EDD}"/>
    <dgm:cxn modelId="{771894F3-CF62-4C02-AB80-CAEC37871DDE}" type="presOf" srcId="{62649C9A-D4E9-428F-A6FB-ED23FF2EC396}" destId="{1F440258-76DF-4047-8E1F-5A0F236275C5}" srcOrd="0" destOrd="0" presId="urn:microsoft.com/office/officeart/2005/8/layout/lProcess2"/>
    <dgm:cxn modelId="{A09AA627-F684-4017-818E-ED31833643D4}" srcId="{2948C432-7837-4D6E-A8E6-351AA5B082C3}" destId="{1BC47718-747F-4328-A90E-95FD6736774B}" srcOrd="0" destOrd="0" parTransId="{73218DA2-84C7-4EC9-9493-8A5126D8A328}" sibTransId="{5749F72E-9774-4CFF-A948-8D34736EC8E6}"/>
    <dgm:cxn modelId="{0B23B59E-8AF5-4618-9674-07056B9110A0}" srcId="{E5FADA41-BD8A-4FB8-BE59-CC3563B333A0}" destId="{19924BEB-14B2-4BB7-9BD7-4D33BF3C3843}" srcOrd="0" destOrd="0" parTransId="{A44D3313-E90A-4BC3-A6C9-44CAA758E70E}" sibTransId="{7D4FEDC3-DB63-4B86-AA21-D90443C6BE17}"/>
    <dgm:cxn modelId="{CAFD26BD-FE40-42E3-B4F7-31AA7CAEDE98}" srcId="{025933CA-2730-4FE9-835E-D165F85E63B0}" destId="{B080709A-9234-4301-BB82-C5266BF421C5}" srcOrd="1" destOrd="0" parTransId="{0802138D-13F9-4756-B69A-E05D01445A37}" sibTransId="{AE1E8C82-E2E0-46BF-B3A2-04A44CABACE9}"/>
    <dgm:cxn modelId="{DCDE5C2A-198D-417A-9164-3A684C7CF4EA}" type="presOf" srcId="{025933CA-2730-4FE9-835E-D165F85E63B0}" destId="{EBCA1263-9CB0-41B9-9DD9-3E6627B7BAB4}" srcOrd="0" destOrd="0" presId="urn:microsoft.com/office/officeart/2005/8/layout/lProcess2"/>
    <dgm:cxn modelId="{84612097-8C21-468F-995B-FEF4055259FA}" type="presOf" srcId="{1BC47718-747F-4328-A90E-95FD6736774B}" destId="{191D94C4-E106-40A2-B029-84A7D6E08FF0}" srcOrd="0" destOrd="0" presId="urn:microsoft.com/office/officeart/2005/8/layout/lProcess2"/>
    <dgm:cxn modelId="{55C9D5FC-F7AC-456C-9DE9-8E4547335B97}" type="presOf" srcId="{B080709A-9234-4301-BB82-C5266BF421C5}" destId="{85B367F1-498F-4A1D-88AB-E07419B7DEF6}" srcOrd="1" destOrd="0" presId="urn:microsoft.com/office/officeart/2005/8/layout/lProcess2"/>
    <dgm:cxn modelId="{FDADCC08-1702-43F2-BEB5-0ED6146224EF}" type="presOf" srcId="{E5FADA41-BD8A-4FB8-BE59-CC3563B333A0}" destId="{7AA7D0BB-6B17-4B21-BB18-F5CC4243DA47}" srcOrd="1" destOrd="0" presId="urn:microsoft.com/office/officeart/2005/8/layout/lProcess2"/>
    <dgm:cxn modelId="{5A85B61D-DBC0-4332-B354-61FC0E3D0CDA}" srcId="{B080709A-9234-4301-BB82-C5266BF421C5}" destId="{9E48185C-6863-4D26-85F1-A388F2CF5A64}" srcOrd="1" destOrd="0" parTransId="{5E17F087-F316-45BB-A22E-75CEF84751A3}" sibTransId="{F4D34109-64B4-4DCC-BDCB-679AD7202836}"/>
    <dgm:cxn modelId="{497B2029-28AD-4184-9467-348B95A0813F}" type="presOf" srcId="{B080709A-9234-4301-BB82-C5266BF421C5}" destId="{1CFC07AC-0B08-42D8-B23B-D9DB4142C723}" srcOrd="0" destOrd="0" presId="urn:microsoft.com/office/officeart/2005/8/layout/lProcess2"/>
    <dgm:cxn modelId="{F16D8B98-F510-4A37-BA83-C055A97DAA13}" type="presOf" srcId="{19924BEB-14B2-4BB7-9BD7-4D33BF3C3843}" destId="{847589F9-5EFD-4265-B62C-E8108B01C007}" srcOrd="0" destOrd="0" presId="urn:microsoft.com/office/officeart/2005/8/layout/lProcess2"/>
    <dgm:cxn modelId="{8FE90F4C-C0FA-4A55-AD97-FAE5F4626348}" type="presOf" srcId="{589673AC-91FC-4613-996A-F49AA5256228}" destId="{1D856D57-DD6A-490C-BF33-53D0A917E279}" srcOrd="0" destOrd="0" presId="urn:microsoft.com/office/officeart/2005/8/layout/lProcess2"/>
    <dgm:cxn modelId="{0A6F7F54-C1AC-46FD-840A-2D9D559B0375}" type="presParOf" srcId="{EBCA1263-9CB0-41B9-9DD9-3E6627B7BAB4}" destId="{68DFB698-40F2-45E5-A03A-361AA928AEA9}" srcOrd="0" destOrd="0" presId="urn:microsoft.com/office/officeart/2005/8/layout/lProcess2"/>
    <dgm:cxn modelId="{A35BA54C-C8B7-41EE-B7E3-88C039FD8729}" type="presParOf" srcId="{68DFB698-40F2-45E5-A03A-361AA928AEA9}" destId="{09E7BDFD-44E0-4C33-808C-C69C273E9DA1}" srcOrd="0" destOrd="0" presId="urn:microsoft.com/office/officeart/2005/8/layout/lProcess2"/>
    <dgm:cxn modelId="{90EC76FA-656A-4A26-962D-BE08F8CF9FBD}" type="presParOf" srcId="{68DFB698-40F2-45E5-A03A-361AA928AEA9}" destId="{7AA7D0BB-6B17-4B21-BB18-F5CC4243DA47}" srcOrd="1" destOrd="0" presId="urn:microsoft.com/office/officeart/2005/8/layout/lProcess2"/>
    <dgm:cxn modelId="{2B1E05C9-49A9-4255-9932-152A6965961D}" type="presParOf" srcId="{68DFB698-40F2-45E5-A03A-361AA928AEA9}" destId="{7EC0076A-B709-4D40-BAB6-702D3B3CF400}" srcOrd="2" destOrd="0" presId="urn:microsoft.com/office/officeart/2005/8/layout/lProcess2"/>
    <dgm:cxn modelId="{8D97DC2F-F328-4414-8548-01F4884FD989}" type="presParOf" srcId="{7EC0076A-B709-4D40-BAB6-702D3B3CF400}" destId="{DF44D7C1-3C17-4482-B857-DE09D18CDA06}" srcOrd="0" destOrd="0" presId="urn:microsoft.com/office/officeart/2005/8/layout/lProcess2"/>
    <dgm:cxn modelId="{7551EBB8-B9DD-4E6F-8EC6-59CCD2CD0BC0}" type="presParOf" srcId="{DF44D7C1-3C17-4482-B857-DE09D18CDA06}" destId="{847589F9-5EFD-4265-B62C-E8108B01C007}" srcOrd="0" destOrd="0" presId="urn:microsoft.com/office/officeart/2005/8/layout/lProcess2"/>
    <dgm:cxn modelId="{9C225428-000F-4572-8C38-4E3411BB822B}" type="presParOf" srcId="{DF44D7C1-3C17-4482-B857-DE09D18CDA06}" destId="{3B5E854C-D53B-4749-995A-0C12DED9E1AA}" srcOrd="1" destOrd="0" presId="urn:microsoft.com/office/officeart/2005/8/layout/lProcess2"/>
    <dgm:cxn modelId="{9215F2AD-F00F-401B-9AA2-4A007A2415FE}" type="presParOf" srcId="{DF44D7C1-3C17-4482-B857-DE09D18CDA06}" destId="{1D856D57-DD6A-490C-BF33-53D0A917E279}" srcOrd="2" destOrd="0" presId="urn:microsoft.com/office/officeart/2005/8/layout/lProcess2"/>
    <dgm:cxn modelId="{6EE5957A-7EF7-46B2-BE99-0191FAC20D72}" type="presParOf" srcId="{EBCA1263-9CB0-41B9-9DD9-3E6627B7BAB4}" destId="{6BB6854B-1586-4839-9DD3-56DF03315CA2}" srcOrd="1" destOrd="0" presId="urn:microsoft.com/office/officeart/2005/8/layout/lProcess2"/>
    <dgm:cxn modelId="{B22ACEE5-AE69-4E8D-B856-EBEB7D93AC50}" type="presParOf" srcId="{EBCA1263-9CB0-41B9-9DD9-3E6627B7BAB4}" destId="{BA50EFC5-E956-426A-A501-031D39A36F55}" srcOrd="2" destOrd="0" presId="urn:microsoft.com/office/officeart/2005/8/layout/lProcess2"/>
    <dgm:cxn modelId="{5E9447B2-A978-4DE5-8147-0552C22A15B6}" type="presParOf" srcId="{BA50EFC5-E956-426A-A501-031D39A36F55}" destId="{1CFC07AC-0B08-42D8-B23B-D9DB4142C723}" srcOrd="0" destOrd="0" presId="urn:microsoft.com/office/officeart/2005/8/layout/lProcess2"/>
    <dgm:cxn modelId="{25ED6951-6BFA-413B-87C2-ECE5712FC09A}" type="presParOf" srcId="{BA50EFC5-E956-426A-A501-031D39A36F55}" destId="{85B367F1-498F-4A1D-88AB-E07419B7DEF6}" srcOrd="1" destOrd="0" presId="urn:microsoft.com/office/officeart/2005/8/layout/lProcess2"/>
    <dgm:cxn modelId="{436198E2-C396-4E49-A72A-9F61ED63CDB9}" type="presParOf" srcId="{BA50EFC5-E956-426A-A501-031D39A36F55}" destId="{47EA2F96-0A71-488C-973B-40AA41595999}" srcOrd="2" destOrd="0" presId="urn:microsoft.com/office/officeart/2005/8/layout/lProcess2"/>
    <dgm:cxn modelId="{36C49A94-6057-4CBE-9B0F-CAE257781DF6}" type="presParOf" srcId="{47EA2F96-0A71-488C-973B-40AA41595999}" destId="{C9281F40-CFEA-4535-B68F-D447E4572C2D}" srcOrd="0" destOrd="0" presId="urn:microsoft.com/office/officeart/2005/8/layout/lProcess2"/>
    <dgm:cxn modelId="{F8E2098C-454A-4831-B5AC-7037A8E2AB70}" type="presParOf" srcId="{C9281F40-CFEA-4535-B68F-D447E4572C2D}" destId="{8BC4E287-35AB-4BD1-8322-1313F2BBCED5}" srcOrd="0" destOrd="0" presId="urn:microsoft.com/office/officeart/2005/8/layout/lProcess2"/>
    <dgm:cxn modelId="{4BF463A2-C019-4F70-93F3-E9B1C696DBDA}" type="presParOf" srcId="{C9281F40-CFEA-4535-B68F-D447E4572C2D}" destId="{C681DB6A-4764-4FB6-91E0-A23AE3E4DB02}" srcOrd="1" destOrd="0" presId="urn:microsoft.com/office/officeart/2005/8/layout/lProcess2"/>
    <dgm:cxn modelId="{097D220D-9A1B-4E15-A8BA-AEB0FF16C72B}" type="presParOf" srcId="{C9281F40-CFEA-4535-B68F-D447E4572C2D}" destId="{CF87BF18-5498-4BB7-8D99-C5239A985E7B}" srcOrd="2" destOrd="0" presId="urn:microsoft.com/office/officeart/2005/8/layout/lProcess2"/>
    <dgm:cxn modelId="{B65B5E07-1551-4E00-A345-F6E04843103A}" type="presParOf" srcId="{EBCA1263-9CB0-41B9-9DD9-3E6627B7BAB4}" destId="{1BEEED99-C970-4A86-96C4-9037582B007F}" srcOrd="3" destOrd="0" presId="urn:microsoft.com/office/officeart/2005/8/layout/lProcess2"/>
    <dgm:cxn modelId="{144F006C-618E-46BE-952A-2711A30DA8BA}" type="presParOf" srcId="{EBCA1263-9CB0-41B9-9DD9-3E6627B7BAB4}" destId="{CE6E2944-892B-4B92-B280-3E93C824A8A4}" srcOrd="4" destOrd="0" presId="urn:microsoft.com/office/officeart/2005/8/layout/lProcess2"/>
    <dgm:cxn modelId="{D25F3B66-68A1-453E-B907-8AA2477322BB}" type="presParOf" srcId="{CE6E2944-892B-4B92-B280-3E93C824A8A4}" destId="{37DD99D3-FEE9-4929-AB4D-A93E22B5A4D2}" srcOrd="0" destOrd="0" presId="urn:microsoft.com/office/officeart/2005/8/layout/lProcess2"/>
    <dgm:cxn modelId="{8E3FA7CE-0911-4048-A721-8413CFCFAF7E}" type="presParOf" srcId="{CE6E2944-892B-4B92-B280-3E93C824A8A4}" destId="{84A2FAFB-8FD5-403D-A28F-6E92797C518E}" srcOrd="1" destOrd="0" presId="urn:microsoft.com/office/officeart/2005/8/layout/lProcess2"/>
    <dgm:cxn modelId="{E214A189-EE40-4C90-A3C1-7FF895C607D7}" type="presParOf" srcId="{CE6E2944-892B-4B92-B280-3E93C824A8A4}" destId="{1100AB0E-9A7B-4A25-8937-6B8E6860579C}" srcOrd="2" destOrd="0" presId="urn:microsoft.com/office/officeart/2005/8/layout/lProcess2"/>
    <dgm:cxn modelId="{5D6B23B8-E56D-48C6-B25A-7D2D93C28C2B}" type="presParOf" srcId="{1100AB0E-9A7B-4A25-8937-6B8E6860579C}" destId="{D606CE5A-520C-4D3B-B7A6-407ABBD01CB3}" srcOrd="0" destOrd="0" presId="urn:microsoft.com/office/officeart/2005/8/layout/lProcess2"/>
    <dgm:cxn modelId="{467F5AFF-439B-4570-84C0-DD364E5BBF76}" type="presParOf" srcId="{D606CE5A-520C-4D3B-B7A6-407ABBD01CB3}" destId="{191D94C4-E106-40A2-B029-84A7D6E08FF0}" srcOrd="0" destOrd="0" presId="urn:microsoft.com/office/officeart/2005/8/layout/lProcess2"/>
    <dgm:cxn modelId="{12D224AB-1C33-4085-A1F9-A29CFC1745E9}" type="presParOf" srcId="{D606CE5A-520C-4D3B-B7A6-407ABBD01CB3}" destId="{7D9A8936-5E41-454E-95B3-0A23364A5FFB}" srcOrd="1" destOrd="0" presId="urn:microsoft.com/office/officeart/2005/8/layout/lProcess2"/>
    <dgm:cxn modelId="{AE665FBD-F6C7-4C51-832D-BFC395138EF0}" type="presParOf" srcId="{D606CE5A-520C-4D3B-B7A6-407ABBD01CB3}" destId="{1F440258-76DF-4047-8E1F-5A0F236275C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5933CA-2730-4FE9-835E-D165F85E63B0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E5FADA41-BD8A-4FB8-BE59-CC3563B333A0}">
      <dgm:prSet phldrT="[Tekst]" custT="1"/>
      <dgm:spPr/>
      <dgm:t>
        <a:bodyPr/>
        <a:lstStyle/>
        <a:p>
          <a:r>
            <a:rPr lang="pl-PL" sz="2400" b="1" dirty="0" smtClean="0"/>
            <a:t>Analiza śladowa</a:t>
          </a:r>
          <a:endParaRPr lang="pl-PL" sz="2400" b="1" dirty="0"/>
        </a:p>
      </dgm:t>
    </dgm:pt>
    <dgm:pt modelId="{271390A1-3743-42C3-910A-CED1E2CE8974}" type="parTrans" cxnId="{E21FAF60-8FFA-44B6-B85D-1ACF2E9069D4}">
      <dgm:prSet/>
      <dgm:spPr/>
      <dgm:t>
        <a:bodyPr/>
        <a:lstStyle/>
        <a:p>
          <a:endParaRPr lang="pl-PL"/>
        </a:p>
      </dgm:t>
    </dgm:pt>
    <dgm:pt modelId="{BE6BBD5A-7DB5-4DD3-AD68-62E146710EDD}" type="sibTrans" cxnId="{E21FAF60-8FFA-44B6-B85D-1ACF2E9069D4}">
      <dgm:prSet/>
      <dgm:spPr/>
      <dgm:t>
        <a:bodyPr/>
        <a:lstStyle/>
        <a:p>
          <a:endParaRPr lang="pl-PL"/>
        </a:p>
      </dgm:t>
    </dgm:pt>
    <dgm:pt modelId="{19924BEB-14B2-4BB7-9BD7-4D33BF3C3843}">
      <dgm:prSet phldrT="[Tekst]" custT="1"/>
      <dgm:spPr/>
      <dgm:t>
        <a:bodyPr/>
        <a:lstStyle/>
        <a:p>
          <a:r>
            <a:rPr lang="pl-PL" sz="1400" b="0" dirty="0" smtClean="0"/>
            <a:t>dr hab. inż. prof. </a:t>
          </a:r>
          <a:r>
            <a:rPr lang="pl-PL" sz="1400" b="0" dirty="0" err="1" smtClean="0"/>
            <a:t>PRz</a:t>
          </a:r>
          <a:r>
            <a:rPr lang="pl-PL" sz="1400" b="0" dirty="0" smtClean="0"/>
            <a:t> Piotr </a:t>
          </a:r>
          <a:r>
            <a:rPr lang="pl-PL" sz="1400" b="0" dirty="0" err="1" smtClean="0"/>
            <a:t>Skita</a:t>
          </a:r>
          <a:endParaRPr lang="pl-PL" sz="1400" b="0" dirty="0" smtClean="0"/>
        </a:p>
        <a:p>
          <a:r>
            <a:rPr lang="pl-PL" sz="1400" b="0" dirty="0" err="1" smtClean="0"/>
            <a:t>ł</a:t>
          </a:r>
          <a:r>
            <a:rPr lang="pl-PL" sz="1400" dirty="0" err="1" smtClean="0"/>
            <a:t>dr</a:t>
          </a:r>
          <a:r>
            <a:rPr lang="pl-PL" sz="1400" dirty="0" smtClean="0"/>
            <a:t> </a:t>
          </a:r>
          <a:r>
            <a:rPr lang="pl-PL" sz="1400" dirty="0" smtClean="0"/>
            <a:t>inż. Elżbieta Sitarz-Palczak</a:t>
          </a:r>
        </a:p>
        <a:p>
          <a:r>
            <a:rPr lang="pl-PL" sz="1400" dirty="0" smtClean="0"/>
            <a:t>dr inż. Lidia Zapała</a:t>
          </a:r>
        </a:p>
        <a:p>
          <a:r>
            <a:rPr lang="pl-PL" sz="1400" dirty="0" smtClean="0"/>
            <a:t>dr inż. Eleonora </a:t>
          </a:r>
          <a:r>
            <a:rPr lang="pl-PL" sz="1400" b="0" dirty="0" err="1" smtClean="0"/>
            <a:t>Sočo</a:t>
          </a:r>
          <a:endParaRPr lang="pl-PL" sz="1400" b="0" dirty="0"/>
        </a:p>
      </dgm:t>
    </dgm:pt>
    <dgm:pt modelId="{A44D3313-E90A-4BC3-A6C9-44CAA758E70E}" type="parTrans" cxnId="{0B23B59E-8AF5-4618-9674-07056B9110A0}">
      <dgm:prSet/>
      <dgm:spPr/>
      <dgm:t>
        <a:bodyPr/>
        <a:lstStyle/>
        <a:p>
          <a:endParaRPr lang="pl-PL"/>
        </a:p>
      </dgm:t>
    </dgm:pt>
    <dgm:pt modelId="{7D4FEDC3-DB63-4B86-AA21-D90443C6BE17}" type="sibTrans" cxnId="{0B23B59E-8AF5-4618-9674-07056B9110A0}">
      <dgm:prSet/>
      <dgm:spPr/>
      <dgm:t>
        <a:bodyPr/>
        <a:lstStyle/>
        <a:p>
          <a:endParaRPr lang="pl-PL"/>
        </a:p>
      </dgm:t>
    </dgm:pt>
    <dgm:pt modelId="{589673AC-91FC-4613-996A-F49AA5256228}">
      <dgm:prSet phldrT="[Tekst]" custT="1"/>
      <dgm:spPr/>
      <dgm:t>
        <a:bodyPr/>
        <a:lstStyle/>
        <a:p>
          <a:r>
            <a:rPr lang="pl-PL" sz="2000" b="1" dirty="0" smtClean="0"/>
            <a:t>W30 L45 </a:t>
          </a:r>
          <a:r>
            <a:rPr lang="pl-PL" sz="2000" b="1" dirty="0" smtClean="0"/>
            <a:t>/</a:t>
          </a:r>
          <a:br>
            <a:rPr lang="pl-PL" sz="2000" b="1" dirty="0" smtClean="0"/>
          </a:br>
          <a:r>
            <a:rPr lang="pl-PL" sz="2000" b="1" dirty="0" smtClean="0"/>
            <a:t> </a:t>
          </a:r>
          <a:r>
            <a:rPr lang="pl-PL" sz="2000" b="1" dirty="0" smtClean="0"/>
            <a:t>5 ECTS / E</a:t>
          </a:r>
          <a:endParaRPr lang="pl-PL" sz="2000" dirty="0"/>
        </a:p>
      </dgm:t>
    </dgm:pt>
    <dgm:pt modelId="{EF2A977F-8B7D-4F5A-9C21-BAD0C63F1605}" type="parTrans" cxnId="{553440C8-5E28-41F4-BB47-FA9107F70D01}">
      <dgm:prSet/>
      <dgm:spPr/>
      <dgm:t>
        <a:bodyPr/>
        <a:lstStyle/>
        <a:p>
          <a:endParaRPr lang="pl-PL"/>
        </a:p>
      </dgm:t>
    </dgm:pt>
    <dgm:pt modelId="{9E432E9E-F23C-4D9B-A4EF-32DD449EA0A0}" type="sibTrans" cxnId="{553440C8-5E28-41F4-BB47-FA9107F70D01}">
      <dgm:prSet/>
      <dgm:spPr/>
      <dgm:t>
        <a:bodyPr/>
        <a:lstStyle/>
        <a:p>
          <a:endParaRPr lang="pl-PL"/>
        </a:p>
      </dgm:t>
    </dgm:pt>
    <dgm:pt modelId="{B080709A-9234-4301-BB82-C5266BF421C5}">
      <dgm:prSet phldrT="[Tekst]" custT="1"/>
      <dgm:spPr/>
      <dgm:t>
        <a:bodyPr/>
        <a:lstStyle/>
        <a:p>
          <a:pPr algn="ctr"/>
          <a:r>
            <a:rPr lang="pl-PL" sz="2400" b="1" dirty="0" smtClean="0"/>
            <a:t>Metody analizy technicznej</a:t>
          </a:r>
          <a:endParaRPr lang="pl-PL" sz="2400" b="1" dirty="0"/>
        </a:p>
      </dgm:t>
    </dgm:pt>
    <dgm:pt modelId="{0802138D-13F9-4756-B69A-E05D01445A37}" type="parTrans" cxnId="{CAFD26BD-FE40-42E3-B4F7-31AA7CAEDE98}">
      <dgm:prSet/>
      <dgm:spPr/>
      <dgm:t>
        <a:bodyPr/>
        <a:lstStyle/>
        <a:p>
          <a:endParaRPr lang="pl-PL"/>
        </a:p>
      </dgm:t>
    </dgm:pt>
    <dgm:pt modelId="{AE1E8C82-E2E0-46BF-B3A2-04A44CABACE9}" type="sibTrans" cxnId="{CAFD26BD-FE40-42E3-B4F7-31AA7CAEDE98}">
      <dgm:prSet/>
      <dgm:spPr/>
      <dgm:t>
        <a:bodyPr/>
        <a:lstStyle/>
        <a:p>
          <a:endParaRPr lang="pl-PL"/>
        </a:p>
      </dgm:t>
    </dgm:pt>
    <dgm:pt modelId="{CE324E91-0901-430F-B09D-CEDA41377C51}">
      <dgm:prSet phldrT="[Tekst]" custT="1"/>
      <dgm:spPr/>
      <dgm:t>
        <a:bodyPr/>
        <a:lstStyle/>
        <a:p>
          <a:r>
            <a:rPr lang="pl-PL" sz="2000" b="0" dirty="0" smtClean="0"/>
            <a:t>dr inż. prof. </a:t>
          </a:r>
          <a:r>
            <a:rPr lang="pl-PL" sz="2000" b="0" dirty="0" err="1" smtClean="0"/>
            <a:t>PRz</a:t>
          </a:r>
          <a:r>
            <a:rPr lang="pl-PL" sz="2000" b="0" dirty="0" smtClean="0"/>
            <a:t> Bogdan Papciak</a:t>
          </a:r>
          <a:endParaRPr lang="pl-PL" sz="2000" b="0" dirty="0"/>
        </a:p>
      </dgm:t>
    </dgm:pt>
    <dgm:pt modelId="{487630D1-9DD6-4AA7-9E10-17544FC20577}" type="parTrans" cxnId="{480C6FFB-608E-488B-A5FE-0361B36C997B}">
      <dgm:prSet/>
      <dgm:spPr/>
      <dgm:t>
        <a:bodyPr/>
        <a:lstStyle/>
        <a:p>
          <a:endParaRPr lang="pl-PL"/>
        </a:p>
      </dgm:t>
    </dgm:pt>
    <dgm:pt modelId="{AF0BB3C8-FA85-4D85-9C92-A48416C7AF59}" type="sibTrans" cxnId="{480C6FFB-608E-488B-A5FE-0361B36C997B}">
      <dgm:prSet/>
      <dgm:spPr/>
      <dgm:t>
        <a:bodyPr/>
        <a:lstStyle/>
        <a:p>
          <a:endParaRPr lang="pl-PL"/>
        </a:p>
      </dgm:t>
    </dgm:pt>
    <dgm:pt modelId="{9E48185C-6863-4D26-85F1-A388F2CF5A64}">
      <dgm:prSet phldrT="[Tekst]" custT="1"/>
      <dgm:spPr/>
      <dgm:t>
        <a:bodyPr/>
        <a:lstStyle/>
        <a:p>
          <a:r>
            <a:rPr lang="pl-PL" sz="2000" b="1" dirty="0" smtClean="0"/>
            <a:t>W30 L30 / </a:t>
          </a:r>
          <a:r>
            <a:rPr lang="pl-PL" sz="2000" b="1" dirty="0" smtClean="0"/>
            <a:t/>
          </a:r>
          <a:br>
            <a:rPr lang="pl-PL" sz="2000" b="1" dirty="0" smtClean="0"/>
          </a:br>
          <a:r>
            <a:rPr lang="pl-PL" sz="2000" b="1" dirty="0" smtClean="0"/>
            <a:t>4 </a:t>
          </a:r>
          <a:r>
            <a:rPr lang="pl-PL" sz="2000" b="1" dirty="0" smtClean="0"/>
            <a:t>ECTS / E</a:t>
          </a:r>
          <a:endParaRPr lang="pl-PL" sz="2000" dirty="0"/>
        </a:p>
      </dgm:t>
    </dgm:pt>
    <dgm:pt modelId="{5E17F087-F316-45BB-A22E-75CEF84751A3}" type="parTrans" cxnId="{5A85B61D-DBC0-4332-B354-61FC0E3D0CDA}">
      <dgm:prSet/>
      <dgm:spPr/>
      <dgm:t>
        <a:bodyPr/>
        <a:lstStyle/>
        <a:p>
          <a:endParaRPr lang="pl-PL"/>
        </a:p>
      </dgm:t>
    </dgm:pt>
    <dgm:pt modelId="{F4D34109-64B4-4DCC-BDCB-679AD7202836}" type="sibTrans" cxnId="{5A85B61D-DBC0-4332-B354-61FC0E3D0CDA}">
      <dgm:prSet/>
      <dgm:spPr/>
      <dgm:t>
        <a:bodyPr/>
        <a:lstStyle/>
        <a:p>
          <a:endParaRPr lang="pl-PL"/>
        </a:p>
      </dgm:t>
    </dgm:pt>
    <dgm:pt modelId="{2948C432-7837-4D6E-A8E6-351AA5B082C3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dirty="0" smtClean="0"/>
            <a:t>Metody </a:t>
          </a:r>
          <a:r>
            <a:rPr lang="pl-PL" sz="2400" b="1" dirty="0" err="1" smtClean="0"/>
            <a:t>elektrochem</a:t>
          </a:r>
          <a:r>
            <a:rPr lang="pl-PL" sz="2400" b="1" dirty="0" smtClean="0"/>
            <a:t>. w analizie chemicznej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dirty="0"/>
        </a:p>
      </dgm:t>
    </dgm:pt>
    <dgm:pt modelId="{EB3E5F5F-3DD6-491B-9E90-EBC173A28D92}" type="parTrans" cxnId="{1EABFD5C-50DB-42B3-B327-062026A32572}">
      <dgm:prSet/>
      <dgm:spPr/>
      <dgm:t>
        <a:bodyPr/>
        <a:lstStyle/>
        <a:p>
          <a:endParaRPr lang="pl-PL"/>
        </a:p>
      </dgm:t>
    </dgm:pt>
    <dgm:pt modelId="{620AF829-E55E-4E23-85ED-D7A75E8F579E}" type="sibTrans" cxnId="{1EABFD5C-50DB-42B3-B327-062026A32572}">
      <dgm:prSet/>
      <dgm:spPr/>
      <dgm:t>
        <a:bodyPr/>
        <a:lstStyle/>
        <a:p>
          <a:endParaRPr lang="pl-PL"/>
        </a:p>
      </dgm:t>
    </dgm:pt>
    <dgm:pt modelId="{1BC47718-747F-4328-A90E-95FD6736774B}">
      <dgm:prSet phldrT="[Tekst]" custT="1"/>
      <dgm:spPr/>
      <dgm:t>
        <a:bodyPr/>
        <a:lstStyle/>
        <a:p>
          <a:r>
            <a:rPr lang="pl-PL" sz="2000" b="0" dirty="0" smtClean="0"/>
            <a:t>dr hab. inż. prof. </a:t>
          </a:r>
          <a:r>
            <a:rPr lang="pl-PL" sz="2000" b="0" dirty="0" err="1" smtClean="0"/>
            <a:t>PRz</a:t>
          </a:r>
          <a:r>
            <a:rPr lang="pl-PL" sz="2000" b="0" dirty="0" smtClean="0"/>
            <a:t> Piotr </a:t>
          </a:r>
          <a:r>
            <a:rPr lang="pl-PL" sz="2000" b="0" dirty="0" err="1" smtClean="0"/>
            <a:t>Skitał</a:t>
          </a:r>
          <a:endParaRPr lang="pl-PL" sz="2000" b="0" dirty="0"/>
        </a:p>
      </dgm:t>
    </dgm:pt>
    <dgm:pt modelId="{73218DA2-84C7-4EC9-9493-8A5126D8A328}" type="parTrans" cxnId="{A09AA627-F684-4017-818E-ED31833643D4}">
      <dgm:prSet/>
      <dgm:spPr/>
      <dgm:t>
        <a:bodyPr/>
        <a:lstStyle/>
        <a:p>
          <a:endParaRPr lang="pl-PL"/>
        </a:p>
      </dgm:t>
    </dgm:pt>
    <dgm:pt modelId="{5749F72E-9774-4CFF-A948-8D34736EC8E6}" type="sibTrans" cxnId="{A09AA627-F684-4017-818E-ED31833643D4}">
      <dgm:prSet/>
      <dgm:spPr/>
      <dgm:t>
        <a:bodyPr/>
        <a:lstStyle/>
        <a:p>
          <a:endParaRPr lang="pl-PL"/>
        </a:p>
      </dgm:t>
    </dgm:pt>
    <dgm:pt modelId="{62649C9A-D4E9-428F-A6FB-ED23FF2EC396}">
      <dgm:prSet phldrT="[Tekst]" custT="1"/>
      <dgm:spPr/>
      <dgm:t>
        <a:bodyPr/>
        <a:lstStyle/>
        <a:p>
          <a:r>
            <a:rPr lang="pl-PL" sz="2000" b="1" dirty="0" smtClean="0"/>
            <a:t>W15 L30 / </a:t>
          </a:r>
          <a:r>
            <a:rPr lang="pl-PL" sz="2000" b="1" dirty="0" smtClean="0"/>
            <a:t/>
          </a:r>
          <a:br>
            <a:rPr lang="pl-PL" sz="2000" b="1" dirty="0" smtClean="0"/>
          </a:br>
          <a:r>
            <a:rPr lang="pl-PL" sz="2000" b="1" dirty="0" smtClean="0"/>
            <a:t>3 </a:t>
          </a:r>
          <a:r>
            <a:rPr lang="pl-PL" sz="2000" b="1" dirty="0" smtClean="0"/>
            <a:t>ECTS / Z</a:t>
          </a:r>
          <a:endParaRPr lang="pl-PL" sz="2000" dirty="0"/>
        </a:p>
      </dgm:t>
    </dgm:pt>
    <dgm:pt modelId="{A5D73AA1-511B-49D7-8CD1-F25FDE4122ED}" type="parTrans" cxnId="{2C10FC42-BD9F-43B2-A64E-173BE89E3880}">
      <dgm:prSet/>
      <dgm:spPr/>
      <dgm:t>
        <a:bodyPr/>
        <a:lstStyle/>
        <a:p>
          <a:endParaRPr lang="pl-PL"/>
        </a:p>
      </dgm:t>
    </dgm:pt>
    <dgm:pt modelId="{495E89A4-EB84-471E-A161-A5129967A2D7}" type="sibTrans" cxnId="{2C10FC42-BD9F-43B2-A64E-173BE89E3880}">
      <dgm:prSet/>
      <dgm:spPr/>
      <dgm:t>
        <a:bodyPr/>
        <a:lstStyle/>
        <a:p>
          <a:endParaRPr lang="pl-PL"/>
        </a:p>
      </dgm:t>
    </dgm:pt>
    <dgm:pt modelId="{EBCA1263-9CB0-41B9-9DD9-3E6627B7BAB4}" type="pres">
      <dgm:prSet presAssocID="{025933CA-2730-4FE9-835E-D165F85E63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DFB698-40F2-45E5-A03A-361AA928AEA9}" type="pres">
      <dgm:prSet presAssocID="{E5FADA41-BD8A-4FB8-BE59-CC3563B333A0}" presName="compNode" presStyleCnt="0"/>
      <dgm:spPr/>
    </dgm:pt>
    <dgm:pt modelId="{09E7BDFD-44E0-4C33-808C-C69C273E9DA1}" type="pres">
      <dgm:prSet presAssocID="{E5FADA41-BD8A-4FB8-BE59-CC3563B333A0}" presName="aNode" presStyleLbl="bgShp" presStyleIdx="0" presStyleCnt="3" custLinFactNeighborX="2111" custLinFactNeighborY="286"/>
      <dgm:spPr/>
      <dgm:t>
        <a:bodyPr/>
        <a:lstStyle/>
        <a:p>
          <a:endParaRPr lang="pl-PL"/>
        </a:p>
      </dgm:t>
    </dgm:pt>
    <dgm:pt modelId="{7AA7D0BB-6B17-4B21-BB18-F5CC4243DA47}" type="pres">
      <dgm:prSet presAssocID="{E5FADA41-BD8A-4FB8-BE59-CC3563B333A0}" presName="textNode" presStyleLbl="bgShp" presStyleIdx="0" presStyleCnt="3"/>
      <dgm:spPr/>
      <dgm:t>
        <a:bodyPr/>
        <a:lstStyle/>
        <a:p>
          <a:endParaRPr lang="pl-PL"/>
        </a:p>
      </dgm:t>
    </dgm:pt>
    <dgm:pt modelId="{7EC0076A-B709-4D40-BAB6-702D3B3CF400}" type="pres">
      <dgm:prSet presAssocID="{E5FADA41-BD8A-4FB8-BE59-CC3563B333A0}" presName="compChildNode" presStyleCnt="0"/>
      <dgm:spPr/>
    </dgm:pt>
    <dgm:pt modelId="{DF44D7C1-3C17-4482-B857-DE09D18CDA06}" type="pres">
      <dgm:prSet presAssocID="{E5FADA41-BD8A-4FB8-BE59-CC3563B333A0}" presName="theInnerList" presStyleCnt="0"/>
      <dgm:spPr/>
    </dgm:pt>
    <dgm:pt modelId="{847589F9-5EFD-4265-B62C-E8108B01C007}" type="pres">
      <dgm:prSet presAssocID="{19924BEB-14B2-4BB7-9BD7-4D33BF3C384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5E854C-D53B-4749-995A-0C12DED9E1AA}" type="pres">
      <dgm:prSet presAssocID="{19924BEB-14B2-4BB7-9BD7-4D33BF3C3843}" presName="aSpace2" presStyleCnt="0"/>
      <dgm:spPr/>
    </dgm:pt>
    <dgm:pt modelId="{1D856D57-DD6A-490C-BF33-53D0A917E279}" type="pres">
      <dgm:prSet presAssocID="{589673AC-91FC-4613-996A-F49AA525622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B6854B-1586-4839-9DD3-56DF03315CA2}" type="pres">
      <dgm:prSet presAssocID="{E5FADA41-BD8A-4FB8-BE59-CC3563B333A0}" presName="aSpace" presStyleCnt="0"/>
      <dgm:spPr/>
    </dgm:pt>
    <dgm:pt modelId="{BA50EFC5-E956-426A-A501-031D39A36F55}" type="pres">
      <dgm:prSet presAssocID="{B080709A-9234-4301-BB82-C5266BF421C5}" presName="compNode" presStyleCnt="0"/>
      <dgm:spPr/>
    </dgm:pt>
    <dgm:pt modelId="{1CFC07AC-0B08-42D8-B23B-D9DB4142C723}" type="pres">
      <dgm:prSet presAssocID="{B080709A-9234-4301-BB82-C5266BF421C5}" presName="aNode" presStyleLbl="bgShp" presStyleIdx="1" presStyleCnt="3"/>
      <dgm:spPr/>
      <dgm:t>
        <a:bodyPr/>
        <a:lstStyle/>
        <a:p>
          <a:endParaRPr lang="pl-PL"/>
        </a:p>
      </dgm:t>
    </dgm:pt>
    <dgm:pt modelId="{85B367F1-498F-4A1D-88AB-E07419B7DEF6}" type="pres">
      <dgm:prSet presAssocID="{B080709A-9234-4301-BB82-C5266BF421C5}" presName="textNode" presStyleLbl="bgShp" presStyleIdx="1" presStyleCnt="3"/>
      <dgm:spPr/>
      <dgm:t>
        <a:bodyPr/>
        <a:lstStyle/>
        <a:p>
          <a:endParaRPr lang="pl-PL"/>
        </a:p>
      </dgm:t>
    </dgm:pt>
    <dgm:pt modelId="{47EA2F96-0A71-488C-973B-40AA41595999}" type="pres">
      <dgm:prSet presAssocID="{B080709A-9234-4301-BB82-C5266BF421C5}" presName="compChildNode" presStyleCnt="0"/>
      <dgm:spPr/>
    </dgm:pt>
    <dgm:pt modelId="{C9281F40-CFEA-4535-B68F-D447E4572C2D}" type="pres">
      <dgm:prSet presAssocID="{B080709A-9234-4301-BB82-C5266BF421C5}" presName="theInnerList" presStyleCnt="0"/>
      <dgm:spPr/>
    </dgm:pt>
    <dgm:pt modelId="{8BC4E287-35AB-4BD1-8322-1313F2BBCED5}" type="pres">
      <dgm:prSet presAssocID="{CE324E91-0901-430F-B09D-CEDA41377C5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81DB6A-4764-4FB6-91E0-A23AE3E4DB02}" type="pres">
      <dgm:prSet presAssocID="{CE324E91-0901-430F-B09D-CEDA41377C51}" presName="aSpace2" presStyleCnt="0"/>
      <dgm:spPr/>
    </dgm:pt>
    <dgm:pt modelId="{CF87BF18-5498-4BB7-8D99-C5239A985E7B}" type="pres">
      <dgm:prSet presAssocID="{9E48185C-6863-4D26-85F1-A388F2CF5A64}" presName="childNode" presStyleLbl="node1" presStyleIdx="3" presStyleCnt="6" custLinFactNeighborX="660" custLinFactNeighborY="123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EEED99-C970-4A86-96C4-9037582B007F}" type="pres">
      <dgm:prSet presAssocID="{B080709A-9234-4301-BB82-C5266BF421C5}" presName="aSpace" presStyleCnt="0"/>
      <dgm:spPr/>
    </dgm:pt>
    <dgm:pt modelId="{CE6E2944-892B-4B92-B280-3E93C824A8A4}" type="pres">
      <dgm:prSet presAssocID="{2948C432-7837-4D6E-A8E6-351AA5B082C3}" presName="compNode" presStyleCnt="0"/>
      <dgm:spPr/>
    </dgm:pt>
    <dgm:pt modelId="{37DD99D3-FEE9-4929-AB4D-A93E22B5A4D2}" type="pres">
      <dgm:prSet presAssocID="{2948C432-7837-4D6E-A8E6-351AA5B082C3}" presName="aNode" presStyleLbl="bgShp" presStyleIdx="2" presStyleCnt="3"/>
      <dgm:spPr/>
      <dgm:t>
        <a:bodyPr/>
        <a:lstStyle/>
        <a:p>
          <a:endParaRPr lang="pl-PL"/>
        </a:p>
      </dgm:t>
    </dgm:pt>
    <dgm:pt modelId="{84A2FAFB-8FD5-403D-A28F-6E92797C518E}" type="pres">
      <dgm:prSet presAssocID="{2948C432-7837-4D6E-A8E6-351AA5B082C3}" presName="textNode" presStyleLbl="bgShp" presStyleIdx="2" presStyleCnt="3"/>
      <dgm:spPr/>
      <dgm:t>
        <a:bodyPr/>
        <a:lstStyle/>
        <a:p>
          <a:endParaRPr lang="pl-PL"/>
        </a:p>
      </dgm:t>
    </dgm:pt>
    <dgm:pt modelId="{1100AB0E-9A7B-4A25-8937-6B8E6860579C}" type="pres">
      <dgm:prSet presAssocID="{2948C432-7837-4D6E-A8E6-351AA5B082C3}" presName="compChildNode" presStyleCnt="0"/>
      <dgm:spPr/>
    </dgm:pt>
    <dgm:pt modelId="{D606CE5A-520C-4D3B-B7A6-407ABBD01CB3}" type="pres">
      <dgm:prSet presAssocID="{2948C432-7837-4D6E-A8E6-351AA5B082C3}" presName="theInnerList" presStyleCnt="0"/>
      <dgm:spPr/>
    </dgm:pt>
    <dgm:pt modelId="{191D94C4-E106-40A2-B029-84A7D6E08FF0}" type="pres">
      <dgm:prSet presAssocID="{1BC47718-747F-4328-A90E-95FD6736774B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9A8936-5E41-454E-95B3-0A23364A5FFB}" type="pres">
      <dgm:prSet presAssocID="{1BC47718-747F-4328-A90E-95FD6736774B}" presName="aSpace2" presStyleCnt="0"/>
      <dgm:spPr/>
    </dgm:pt>
    <dgm:pt modelId="{1F440258-76DF-4047-8E1F-5A0F236275C5}" type="pres">
      <dgm:prSet presAssocID="{62649C9A-D4E9-428F-A6FB-ED23FF2EC396}" presName="childNode" presStyleLbl="node1" presStyleIdx="5" presStyleCnt="6" custLinFactNeighborX="-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DB02B88-08E4-46CD-92C1-73955F704E63}" type="presOf" srcId="{025933CA-2730-4FE9-835E-D165F85E63B0}" destId="{EBCA1263-9CB0-41B9-9DD9-3E6627B7BAB4}" srcOrd="0" destOrd="0" presId="urn:microsoft.com/office/officeart/2005/8/layout/lProcess2"/>
    <dgm:cxn modelId="{480C6FFB-608E-488B-A5FE-0361B36C997B}" srcId="{B080709A-9234-4301-BB82-C5266BF421C5}" destId="{CE324E91-0901-430F-B09D-CEDA41377C51}" srcOrd="0" destOrd="0" parTransId="{487630D1-9DD6-4AA7-9E10-17544FC20577}" sibTransId="{AF0BB3C8-FA85-4D85-9C92-A48416C7AF59}"/>
    <dgm:cxn modelId="{C895048D-297D-4E9C-BC71-696A15C00811}" type="presOf" srcId="{B080709A-9234-4301-BB82-C5266BF421C5}" destId="{1CFC07AC-0B08-42D8-B23B-D9DB4142C723}" srcOrd="0" destOrd="0" presId="urn:microsoft.com/office/officeart/2005/8/layout/lProcess2"/>
    <dgm:cxn modelId="{3FD5B975-C4B9-4C10-B2D8-F6C3D2A6FA06}" type="presOf" srcId="{9E48185C-6863-4D26-85F1-A388F2CF5A64}" destId="{CF87BF18-5498-4BB7-8D99-C5239A985E7B}" srcOrd="0" destOrd="0" presId="urn:microsoft.com/office/officeart/2005/8/layout/lProcess2"/>
    <dgm:cxn modelId="{2C10FC42-BD9F-43B2-A64E-173BE89E3880}" srcId="{2948C432-7837-4D6E-A8E6-351AA5B082C3}" destId="{62649C9A-D4E9-428F-A6FB-ED23FF2EC396}" srcOrd="1" destOrd="0" parTransId="{A5D73AA1-511B-49D7-8CD1-F25FDE4122ED}" sibTransId="{495E89A4-EB84-471E-A161-A5129967A2D7}"/>
    <dgm:cxn modelId="{38356169-5365-4ED8-8019-4FC98639F2CB}" type="presOf" srcId="{E5FADA41-BD8A-4FB8-BE59-CC3563B333A0}" destId="{7AA7D0BB-6B17-4B21-BB18-F5CC4243DA47}" srcOrd="1" destOrd="0" presId="urn:microsoft.com/office/officeart/2005/8/layout/lProcess2"/>
    <dgm:cxn modelId="{553440C8-5E28-41F4-BB47-FA9107F70D01}" srcId="{E5FADA41-BD8A-4FB8-BE59-CC3563B333A0}" destId="{589673AC-91FC-4613-996A-F49AA5256228}" srcOrd="1" destOrd="0" parTransId="{EF2A977F-8B7D-4F5A-9C21-BAD0C63F1605}" sibTransId="{9E432E9E-F23C-4D9B-A4EF-32DD449EA0A0}"/>
    <dgm:cxn modelId="{1EABFD5C-50DB-42B3-B327-062026A32572}" srcId="{025933CA-2730-4FE9-835E-D165F85E63B0}" destId="{2948C432-7837-4D6E-A8E6-351AA5B082C3}" srcOrd="2" destOrd="0" parTransId="{EB3E5F5F-3DD6-491B-9E90-EBC173A28D92}" sibTransId="{620AF829-E55E-4E23-85ED-D7A75E8F579E}"/>
    <dgm:cxn modelId="{E21FAF60-8FFA-44B6-B85D-1ACF2E9069D4}" srcId="{025933CA-2730-4FE9-835E-D165F85E63B0}" destId="{E5FADA41-BD8A-4FB8-BE59-CC3563B333A0}" srcOrd="0" destOrd="0" parTransId="{271390A1-3743-42C3-910A-CED1E2CE8974}" sibTransId="{BE6BBD5A-7DB5-4DD3-AD68-62E146710EDD}"/>
    <dgm:cxn modelId="{A09AA627-F684-4017-818E-ED31833643D4}" srcId="{2948C432-7837-4D6E-A8E6-351AA5B082C3}" destId="{1BC47718-747F-4328-A90E-95FD6736774B}" srcOrd="0" destOrd="0" parTransId="{73218DA2-84C7-4EC9-9493-8A5126D8A328}" sibTransId="{5749F72E-9774-4CFF-A948-8D34736EC8E6}"/>
    <dgm:cxn modelId="{569428B7-7687-4C08-A296-2D71D94DBCAC}" type="presOf" srcId="{62649C9A-D4E9-428F-A6FB-ED23FF2EC396}" destId="{1F440258-76DF-4047-8E1F-5A0F236275C5}" srcOrd="0" destOrd="0" presId="urn:microsoft.com/office/officeart/2005/8/layout/lProcess2"/>
    <dgm:cxn modelId="{477016E7-E9F8-4956-9561-BCF8895A7C3E}" type="presOf" srcId="{19924BEB-14B2-4BB7-9BD7-4D33BF3C3843}" destId="{847589F9-5EFD-4265-B62C-E8108B01C007}" srcOrd="0" destOrd="0" presId="urn:microsoft.com/office/officeart/2005/8/layout/lProcess2"/>
    <dgm:cxn modelId="{0B23B59E-8AF5-4618-9674-07056B9110A0}" srcId="{E5FADA41-BD8A-4FB8-BE59-CC3563B333A0}" destId="{19924BEB-14B2-4BB7-9BD7-4D33BF3C3843}" srcOrd="0" destOrd="0" parTransId="{A44D3313-E90A-4BC3-A6C9-44CAA758E70E}" sibTransId="{7D4FEDC3-DB63-4B86-AA21-D90443C6BE17}"/>
    <dgm:cxn modelId="{10320596-7EF7-484D-80DB-44E42B6ADAEE}" type="presOf" srcId="{E5FADA41-BD8A-4FB8-BE59-CC3563B333A0}" destId="{09E7BDFD-44E0-4C33-808C-C69C273E9DA1}" srcOrd="0" destOrd="0" presId="urn:microsoft.com/office/officeart/2005/8/layout/lProcess2"/>
    <dgm:cxn modelId="{CAFD26BD-FE40-42E3-B4F7-31AA7CAEDE98}" srcId="{025933CA-2730-4FE9-835E-D165F85E63B0}" destId="{B080709A-9234-4301-BB82-C5266BF421C5}" srcOrd="1" destOrd="0" parTransId="{0802138D-13F9-4756-B69A-E05D01445A37}" sibTransId="{AE1E8C82-E2E0-46BF-B3A2-04A44CABACE9}"/>
    <dgm:cxn modelId="{5C583404-C1F4-4691-865D-83D561167A77}" type="presOf" srcId="{1BC47718-747F-4328-A90E-95FD6736774B}" destId="{191D94C4-E106-40A2-B029-84A7D6E08FF0}" srcOrd="0" destOrd="0" presId="urn:microsoft.com/office/officeart/2005/8/layout/lProcess2"/>
    <dgm:cxn modelId="{D6AC3A13-3738-4A4B-9779-8735B46F931C}" type="presOf" srcId="{CE324E91-0901-430F-B09D-CEDA41377C51}" destId="{8BC4E287-35AB-4BD1-8322-1313F2BBCED5}" srcOrd="0" destOrd="0" presId="urn:microsoft.com/office/officeart/2005/8/layout/lProcess2"/>
    <dgm:cxn modelId="{574D8E56-8D20-4E95-B151-273D1EE91699}" type="presOf" srcId="{2948C432-7837-4D6E-A8E6-351AA5B082C3}" destId="{84A2FAFB-8FD5-403D-A28F-6E92797C518E}" srcOrd="1" destOrd="0" presId="urn:microsoft.com/office/officeart/2005/8/layout/lProcess2"/>
    <dgm:cxn modelId="{801BB863-33CB-4F30-99EE-AAAECC6F46D4}" type="presOf" srcId="{B080709A-9234-4301-BB82-C5266BF421C5}" destId="{85B367F1-498F-4A1D-88AB-E07419B7DEF6}" srcOrd="1" destOrd="0" presId="urn:microsoft.com/office/officeart/2005/8/layout/lProcess2"/>
    <dgm:cxn modelId="{45A8FD44-9296-4D04-AD9F-A695C335CFE9}" type="presOf" srcId="{589673AC-91FC-4613-996A-F49AA5256228}" destId="{1D856D57-DD6A-490C-BF33-53D0A917E279}" srcOrd="0" destOrd="0" presId="urn:microsoft.com/office/officeart/2005/8/layout/lProcess2"/>
    <dgm:cxn modelId="{5A85B61D-DBC0-4332-B354-61FC0E3D0CDA}" srcId="{B080709A-9234-4301-BB82-C5266BF421C5}" destId="{9E48185C-6863-4D26-85F1-A388F2CF5A64}" srcOrd="1" destOrd="0" parTransId="{5E17F087-F316-45BB-A22E-75CEF84751A3}" sibTransId="{F4D34109-64B4-4DCC-BDCB-679AD7202836}"/>
    <dgm:cxn modelId="{5A0C6B09-B894-4F4D-BDD7-65F2935880FA}" type="presOf" srcId="{2948C432-7837-4D6E-A8E6-351AA5B082C3}" destId="{37DD99D3-FEE9-4929-AB4D-A93E22B5A4D2}" srcOrd="0" destOrd="0" presId="urn:microsoft.com/office/officeart/2005/8/layout/lProcess2"/>
    <dgm:cxn modelId="{A2D9849C-83CC-49FA-A316-A948175AEF17}" type="presParOf" srcId="{EBCA1263-9CB0-41B9-9DD9-3E6627B7BAB4}" destId="{68DFB698-40F2-45E5-A03A-361AA928AEA9}" srcOrd="0" destOrd="0" presId="urn:microsoft.com/office/officeart/2005/8/layout/lProcess2"/>
    <dgm:cxn modelId="{4C62663A-8EAD-402A-88A3-2ACA3E058FE0}" type="presParOf" srcId="{68DFB698-40F2-45E5-A03A-361AA928AEA9}" destId="{09E7BDFD-44E0-4C33-808C-C69C273E9DA1}" srcOrd="0" destOrd="0" presId="urn:microsoft.com/office/officeart/2005/8/layout/lProcess2"/>
    <dgm:cxn modelId="{BF05D7E9-427A-47F1-8395-666EB4BFA794}" type="presParOf" srcId="{68DFB698-40F2-45E5-A03A-361AA928AEA9}" destId="{7AA7D0BB-6B17-4B21-BB18-F5CC4243DA47}" srcOrd="1" destOrd="0" presId="urn:microsoft.com/office/officeart/2005/8/layout/lProcess2"/>
    <dgm:cxn modelId="{C19A4898-E1EC-4750-947B-940D022FA800}" type="presParOf" srcId="{68DFB698-40F2-45E5-A03A-361AA928AEA9}" destId="{7EC0076A-B709-4D40-BAB6-702D3B3CF400}" srcOrd="2" destOrd="0" presId="urn:microsoft.com/office/officeart/2005/8/layout/lProcess2"/>
    <dgm:cxn modelId="{24AB930F-F39D-4053-AE6D-9124CE6B74B9}" type="presParOf" srcId="{7EC0076A-B709-4D40-BAB6-702D3B3CF400}" destId="{DF44D7C1-3C17-4482-B857-DE09D18CDA06}" srcOrd="0" destOrd="0" presId="urn:microsoft.com/office/officeart/2005/8/layout/lProcess2"/>
    <dgm:cxn modelId="{438112E7-D545-4856-AA1F-24E8EA2E2773}" type="presParOf" srcId="{DF44D7C1-3C17-4482-B857-DE09D18CDA06}" destId="{847589F9-5EFD-4265-B62C-E8108B01C007}" srcOrd="0" destOrd="0" presId="urn:microsoft.com/office/officeart/2005/8/layout/lProcess2"/>
    <dgm:cxn modelId="{BF17F9FF-0A89-4103-9D18-96F0B3FD38B2}" type="presParOf" srcId="{DF44D7C1-3C17-4482-B857-DE09D18CDA06}" destId="{3B5E854C-D53B-4749-995A-0C12DED9E1AA}" srcOrd="1" destOrd="0" presId="urn:microsoft.com/office/officeart/2005/8/layout/lProcess2"/>
    <dgm:cxn modelId="{1E1451E6-FC69-424C-B9B7-1CBF7A0E13BE}" type="presParOf" srcId="{DF44D7C1-3C17-4482-B857-DE09D18CDA06}" destId="{1D856D57-DD6A-490C-BF33-53D0A917E279}" srcOrd="2" destOrd="0" presId="urn:microsoft.com/office/officeart/2005/8/layout/lProcess2"/>
    <dgm:cxn modelId="{78F29801-474E-41C4-9D55-B32DF911DDE8}" type="presParOf" srcId="{EBCA1263-9CB0-41B9-9DD9-3E6627B7BAB4}" destId="{6BB6854B-1586-4839-9DD3-56DF03315CA2}" srcOrd="1" destOrd="0" presId="urn:microsoft.com/office/officeart/2005/8/layout/lProcess2"/>
    <dgm:cxn modelId="{52573825-05B2-4728-A1B3-1DDD8A06B21A}" type="presParOf" srcId="{EBCA1263-9CB0-41B9-9DD9-3E6627B7BAB4}" destId="{BA50EFC5-E956-426A-A501-031D39A36F55}" srcOrd="2" destOrd="0" presId="urn:microsoft.com/office/officeart/2005/8/layout/lProcess2"/>
    <dgm:cxn modelId="{81E20158-BDCB-4BF1-959B-5D37411B088C}" type="presParOf" srcId="{BA50EFC5-E956-426A-A501-031D39A36F55}" destId="{1CFC07AC-0B08-42D8-B23B-D9DB4142C723}" srcOrd="0" destOrd="0" presId="urn:microsoft.com/office/officeart/2005/8/layout/lProcess2"/>
    <dgm:cxn modelId="{8DD8EC86-57BB-4CF3-A74C-9D472A3219C5}" type="presParOf" srcId="{BA50EFC5-E956-426A-A501-031D39A36F55}" destId="{85B367F1-498F-4A1D-88AB-E07419B7DEF6}" srcOrd="1" destOrd="0" presId="urn:microsoft.com/office/officeart/2005/8/layout/lProcess2"/>
    <dgm:cxn modelId="{6DE110FF-88E0-4954-9CB5-A9D8953F9E53}" type="presParOf" srcId="{BA50EFC5-E956-426A-A501-031D39A36F55}" destId="{47EA2F96-0A71-488C-973B-40AA41595999}" srcOrd="2" destOrd="0" presId="urn:microsoft.com/office/officeart/2005/8/layout/lProcess2"/>
    <dgm:cxn modelId="{B3313E01-A49C-4F11-9694-D52DC86A2866}" type="presParOf" srcId="{47EA2F96-0A71-488C-973B-40AA41595999}" destId="{C9281F40-CFEA-4535-B68F-D447E4572C2D}" srcOrd="0" destOrd="0" presId="urn:microsoft.com/office/officeart/2005/8/layout/lProcess2"/>
    <dgm:cxn modelId="{96525155-00AD-4B9D-BBE0-D630DDD79836}" type="presParOf" srcId="{C9281F40-CFEA-4535-B68F-D447E4572C2D}" destId="{8BC4E287-35AB-4BD1-8322-1313F2BBCED5}" srcOrd="0" destOrd="0" presId="urn:microsoft.com/office/officeart/2005/8/layout/lProcess2"/>
    <dgm:cxn modelId="{286F59DB-DCAF-4441-BDC3-1AEB6D0C6D52}" type="presParOf" srcId="{C9281F40-CFEA-4535-B68F-D447E4572C2D}" destId="{C681DB6A-4764-4FB6-91E0-A23AE3E4DB02}" srcOrd="1" destOrd="0" presId="urn:microsoft.com/office/officeart/2005/8/layout/lProcess2"/>
    <dgm:cxn modelId="{202DD913-139A-4D0C-BD20-53E993E28A8C}" type="presParOf" srcId="{C9281F40-CFEA-4535-B68F-D447E4572C2D}" destId="{CF87BF18-5498-4BB7-8D99-C5239A985E7B}" srcOrd="2" destOrd="0" presId="urn:microsoft.com/office/officeart/2005/8/layout/lProcess2"/>
    <dgm:cxn modelId="{E1AC2633-32FD-4530-AF7D-B0C520DF4339}" type="presParOf" srcId="{EBCA1263-9CB0-41B9-9DD9-3E6627B7BAB4}" destId="{1BEEED99-C970-4A86-96C4-9037582B007F}" srcOrd="3" destOrd="0" presId="urn:microsoft.com/office/officeart/2005/8/layout/lProcess2"/>
    <dgm:cxn modelId="{DC7CB914-4A4F-48F4-94CB-2F222EA2BAFB}" type="presParOf" srcId="{EBCA1263-9CB0-41B9-9DD9-3E6627B7BAB4}" destId="{CE6E2944-892B-4B92-B280-3E93C824A8A4}" srcOrd="4" destOrd="0" presId="urn:microsoft.com/office/officeart/2005/8/layout/lProcess2"/>
    <dgm:cxn modelId="{8458C3BC-A313-48E8-976F-B63F201B7BB2}" type="presParOf" srcId="{CE6E2944-892B-4B92-B280-3E93C824A8A4}" destId="{37DD99D3-FEE9-4929-AB4D-A93E22B5A4D2}" srcOrd="0" destOrd="0" presId="urn:microsoft.com/office/officeart/2005/8/layout/lProcess2"/>
    <dgm:cxn modelId="{5805ECD1-5B16-4684-BFE4-50F9B3ED2A49}" type="presParOf" srcId="{CE6E2944-892B-4B92-B280-3E93C824A8A4}" destId="{84A2FAFB-8FD5-403D-A28F-6E92797C518E}" srcOrd="1" destOrd="0" presId="urn:microsoft.com/office/officeart/2005/8/layout/lProcess2"/>
    <dgm:cxn modelId="{E5AED2E7-5481-45E8-BD8D-D11B84B23E8D}" type="presParOf" srcId="{CE6E2944-892B-4B92-B280-3E93C824A8A4}" destId="{1100AB0E-9A7B-4A25-8937-6B8E6860579C}" srcOrd="2" destOrd="0" presId="urn:microsoft.com/office/officeart/2005/8/layout/lProcess2"/>
    <dgm:cxn modelId="{167D51A9-63F3-4614-814C-1A9D9EB3D533}" type="presParOf" srcId="{1100AB0E-9A7B-4A25-8937-6B8E6860579C}" destId="{D606CE5A-520C-4D3B-B7A6-407ABBD01CB3}" srcOrd="0" destOrd="0" presId="urn:microsoft.com/office/officeart/2005/8/layout/lProcess2"/>
    <dgm:cxn modelId="{73BB51BC-07F1-48AD-B76D-F52BE44D6F7A}" type="presParOf" srcId="{D606CE5A-520C-4D3B-B7A6-407ABBD01CB3}" destId="{191D94C4-E106-40A2-B029-84A7D6E08FF0}" srcOrd="0" destOrd="0" presId="urn:microsoft.com/office/officeart/2005/8/layout/lProcess2"/>
    <dgm:cxn modelId="{1C54EA59-9069-40A7-815F-17CEEA083AD5}" type="presParOf" srcId="{D606CE5A-520C-4D3B-B7A6-407ABBD01CB3}" destId="{7D9A8936-5E41-454E-95B3-0A23364A5FFB}" srcOrd="1" destOrd="0" presId="urn:microsoft.com/office/officeart/2005/8/layout/lProcess2"/>
    <dgm:cxn modelId="{0F2DE635-C076-4F24-9906-88012A991264}" type="presParOf" srcId="{D606CE5A-520C-4D3B-B7A6-407ABBD01CB3}" destId="{1F440258-76DF-4047-8E1F-5A0F236275C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0E4E73-056A-4AED-902D-1636672CD246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A044A4B9-AE55-4135-960E-5D38771DD4A0}">
      <dgm:prSet phldrT="[Tekst]" custT="1"/>
      <dgm:spPr/>
      <dgm:t>
        <a:bodyPr/>
        <a:lstStyle/>
        <a:p>
          <a:r>
            <a:rPr lang="pl-PL" sz="2400" b="1" dirty="0" smtClean="0"/>
            <a:t>Techniki rozdziału i zatężania </a:t>
          </a:r>
          <a:r>
            <a:rPr lang="pl-PL" sz="2400" b="1" dirty="0" err="1" smtClean="0"/>
            <a:t>analitów</a:t>
          </a:r>
          <a:endParaRPr lang="pl-PL" sz="2400" b="1" dirty="0"/>
        </a:p>
      </dgm:t>
    </dgm:pt>
    <dgm:pt modelId="{0A38EC71-A74B-433B-8DCC-9CB0FA2E8936}" type="parTrans" cxnId="{9F22BAC2-32C3-4EFA-9E4C-B1FB69584612}">
      <dgm:prSet/>
      <dgm:spPr/>
      <dgm:t>
        <a:bodyPr/>
        <a:lstStyle/>
        <a:p>
          <a:endParaRPr lang="pl-PL"/>
        </a:p>
      </dgm:t>
    </dgm:pt>
    <dgm:pt modelId="{630570B6-E606-43B8-A0AD-ED37E71C000C}" type="sibTrans" cxnId="{9F22BAC2-32C3-4EFA-9E4C-B1FB69584612}">
      <dgm:prSet/>
      <dgm:spPr/>
      <dgm:t>
        <a:bodyPr/>
        <a:lstStyle/>
        <a:p>
          <a:endParaRPr lang="pl-PL"/>
        </a:p>
      </dgm:t>
    </dgm:pt>
    <dgm:pt modelId="{1E36AEC8-EC2B-4C7E-ADB6-0FBF4BC37349}">
      <dgm:prSet phldrT="[Tekst]" custT="1"/>
      <dgm:spPr/>
      <dgm:t>
        <a:bodyPr/>
        <a:lstStyle/>
        <a:p>
          <a:r>
            <a:rPr lang="pl-PL" sz="2000" dirty="0" smtClean="0"/>
            <a:t>dr inż. </a:t>
          </a:r>
          <a:r>
            <a:rPr lang="pl-PL" sz="2000" b="0" dirty="0" smtClean="0"/>
            <a:t>Eleonora </a:t>
          </a:r>
          <a:r>
            <a:rPr lang="pl-PL" sz="2000" b="0" dirty="0" err="1" smtClean="0"/>
            <a:t>Sočo</a:t>
          </a:r>
          <a:endParaRPr lang="pl-PL" sz="2000" b="0" dirty="0"/>
        </a:p>
      </dgm:t>
    </dgm:pt>
    <dgm:pt modelId="{693D17B6-9002-4C19-8D48-BC1443C87D21}" type="parTrans" cxnId="{4224C0FF-0E61-497D-B45A-C6D4806BB74A}">
      <dgm:prSet/>
      <dgm:spPr/>
      <dgm:t>
        <a:bodyPr/>
        <a:lstStyle/>
        <a:p>
          <a:endParaRPr lang="pl-PL"/>
        </a:p>
      </dgm:t>
    </dgm:pt>
    <dgm:pt modelId="{017AA971-6D4B-4D5E-8AE8-7D5127752310}" type="sibTrans" cxnId="{4224C0FF-0E61-497D-B45A-C6D4806BB74A}">
      <dgm:prSet/>
      <dgm:spPr/>
      <dgm:t>
        <a:bodyPr/>
        <a:lstStyle/>
        <a:p>
          <a:endParaRPr lang="pl-PL"/>
        </a:p>
      </dgm:t>
    </dgm:pt>
    <dgm:pt modelId="{7E59125F-74AB-4D2D-9796-FC30ACA01A6F}">
      <dgm:prSet phldrT="[Tekst]" custT="1"/>
      <dgm:spPr/>
      <dgm:t>
        <a:bodyPr/>
        <a:lstStyle/>
        <a:p>
          <a:r>
            <a:rPr lang="pl-PL" sz="2000" b="1" dirty="0" smtClean="0"/>
            <a:t>W15 L30 / </a:t>
          </a:r>
          <a:r>
            <a:rPr lang="pl-PL" sz="2000" b="1" dirty="0" smtClean="0"/>
            <a:t/>
          </a:r>
          <a:br>
            <a:rPr lang="pl-PL" sz="2000" b="1" dirty="0" smtClean="0"/>
          </a:br>
          <a:r>
            <a:rPr lang="pl-PL" sz="2000" b="1" dirty="0" smtClean="0"/>
            <a:t>3 </a:t>
          </a:r>
          <a:r>
            <a:rPr lang="pl-PL" sz="2000" b="1" dirty="0" smtClean="0"/>
            <a:t>ECTS / Z</a:t>
          </a:r>
          <a:endParaRPr lang="pl-PL" sz="2000" dirty="0"/>
        </a:p>
      </dgm:t>
    </dgm:pt>
    <dgm:pt modelId="{06B5DB48-D3D5-4D47-8B54-04F31DCB72DE}" type="parTrans" cxnId="{1511575B-FFA0-4AB1-8D91-C0B952B499B2}">
      <dgm:prSet/>
      <dgm:spPr/>
      <dgm:t>
        <a:bodyPr/>
        <a:lstStyle/>
        <a:p>
          <a:endParaRPr lang="pl-PL"/>
        </a:p>
      </dgm:t>
    </dgm:pt>
    <dgm:pt modelId="{9D423CBA-08E6-47ED-931A-35E6B26EB92F}" type="sibTrans" cxnId="{1511575B-FFA0-4AB1-8D91-C0B952B499B2}">
      <dgm:prSet/>
      <dgm:spPr/>
      <dgm:t>
        <a:bodyPr/>
        <a:lstStyle/>
        <a:p>
          <a:endParaRPr lang="pl-PL"/>
        </a:p>
      </dgm:t>
    </dgm:pt>
    <dgm:pt modelId="{D0674A49-FEB1-4008-AD1B-93A82B1BA6C2}">
      <dgm:prSet phldrT="[Tekst]" custT="1"/>
      <dgm:spPr/>
      <dgm:t>
        <a:bodyPr/>
        <a:lstStyle/>
        <a:p>
          <a:r>
            <a:rPr lang="pl-PL" sz="2400" b="1" dirty="0" smtClean="0"/>
            <a:t>Zaawansowana analiza chemiczna</a:t>
          </a:r>
          <a:endParaRPr lang="pl-PL" sz="2400" b="1" dirty="0"/>
        </a:p>
      </dgm:t>
    </dgm:pt>
    <dgm:pt modelId="{3735D092-F670-415C-B7FB-B063987722FD}" type="parTrans" cxnId="{433FD317-BD5E-459D-8119-D81646190DAC}">
      <dgm:prSet/>
      <dgm:spPr/>
      <dgm:t>
        <a:bodyPr/>
        <a:lstStyle/>
        <a:p>
          <a:endParaRPr lang="pl-PL"/>
        </a:p>
      </dgm:t>
    </dgm:pt>
    <dgm:pt modelId="{3A5C2142-2273-43B5-BE05-071994F25268}" type="sibTrans" cxnId="{433FD317-BD5E-459D-8119-D81646190DAC}">
      <dgm:prSet/>
      <dgm:spPr/>
      <dgm:t>
        <a:bodyPr/>
        <a:lstStyle/>
        <a:p>
          <a:endParaRPr lang="pl-PL"/>
        </a:p>
      </dgm:t>
    </dgm:pt>
    <dgm:pt modelId="{A048894E-19E1-4541-B0B9-9EC17398E94E}">
      <dgm:prSet phldrT="[Tekst]" custT="1"/>
      <dgm:spPr/>
      <dgm:t>
        <a:bodyPr/>
        <a:lstStyle/>
        <a:p>
          <a:r>
            <a:rPr lang="pl-PL" sz="2000" dirty="0" smtClean="0"/>
            <a:t>dr Elżbieta Woźnicka</a:t>
          </a:r>
          <a:endParaRPr lang="pl-PL" sz="2000" dirty="0"/>
        </a:p>
      </dgm:t>
    </dgm:pt>
    <dgm:pt modelId="{3C5765D8-5A66-4AD6-8773-BE0DDD4D13AA}" type="parTrans" cxnId="{B51B9F65-37E4-4788-AE3C-65517189A2FB}">
      <dgm:prSet/>
      <dgm:spPr/>
      <dgm:t>
        <a:bodyPr/>
        <a:lstStyle/>
        <a:p>
          <a:endParaRPr lang="pl-PL"/>
        </a:p>
      </dgm:t>
    </dgm:pt>
    <dgm:pt modelId="{3FBC22F7-00A6-42DC-961D-6886C9C46D5B}" type="sibTrans" cxnId="{B51B9F65-37E4-4788-AE3C-65517189A2FB}">
      <dgm:prSet/>
      <dgm:spPr/>
      <dgm:t>
        <a:bodyPr/>
        <a:lstStyle/>
        <a:p>
          <a:endParaRPr lang="pl-PL"/>
        </a:p>
      </dgm:t>
    </dgm:pt>
    <dgm:pt modelId="{9317296D-89CB-4B27-A7BA-6968F74BAA9B}">
      <dgm:prSet phldrT="[Tekst]" custT="1"/>
      <dgm:spPr/>
      <dgm:t>
        <a:bodyPr/>
        <a:lstStyle/>
        <a:p>
          <a:r>
            <a:rPr lang="pl-PL" sz="2000" b="1" dirty="0" smtClean="0"/>
            <a:t>W15 L45 / </a:t>
          </a:r>
          <a:r>
            <a:rPr lang="pl-PL" sz="2000" b="1" dirty="0" smtClean="0"/>
            <a:t/>
          </a:r>
          <a:br>
            <a:rPr lang="pl-PL" sz="2000" b="1" dirty="0" smtClean="0"/>
          </a:br>
          <a:r>
            <a:rPr lang="pl-PL" sz="2000" b="1" dirty="0" smtClean="0"/>
            <a:t>4 </a:t>
          </a:r>
          <a:r>
            <a:rPr lang="pl-PL" sz="2000" b="1" dirty="0" smtClean="0"/>
            <a:t>ECTS / Z</a:t>
          </a:r>
          <a:endParaRPr lang="pl-PL" sz="2000" dirty="0"/>
        </a:p>
      </dgm:t>
    </dgm:pt>
    <dgm:pt modelId="{A15512CF-5C6D-4C99-AFBC-9205E1C62801}" type="parTrans" cxnId="{A474AFC8-E73F-4A23-801D-D91411561E12}">
      <dgm:prSet/>
      <dgm:spPr/>
      <dgm:t>
        <a:bodyPr/>
        <a:lstStyle/>
        <a:p>
          <a:endParaRPr lang="pl-PL"/>
        </a:p>
      </dgm:t>
    </dgm:pt>
    <dgm:pt modelId="{44C3827B-079B-49F8-B304-3DE5C4E89D6D}" type="sibTrans" cxnId="{A474AFC8-E73F-4A23-801D-D91411561E12}">
      <dgm:prSet/>
      <dgm:spPr/>
      <dgm:t>
        <a:bodyPr/>
        <a:lstStyle/>
        <a:p>
          <a:endParaRPr lang="pl-PL"/>
        </a:p>
      </dgm:t>
    </dgm:pt>
    <dgm:pt modelId="{19FD9548-2E46-4DD0-8B88-17B3BA4BEBD9}" type="pres">
      <dgm:prSet presAssocID="{860E4E73-056A-4AED-902D-1636672CD24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BCB7D58-EB59-4D8E-B3A3-9B498FBCAE75}" type="pres">
      <dgm:prSet presAssocID="{A044A4B9-AE55-4135-960E-5D38771DD4A0}" presName="compNode" presStyleCnt="0"/>
      <dgm:spPr/>
    </dgm:pt>
    <dgm:pt modelId="{FD0CF911-2D74-41BB-ACBA-EFBD7B34D1E3}" type="pres">
      <dgm:prSet presAssocID="{A044A4B9-AE55-4135-960E-5D38771DD4A0}" presName="aNode" presStyleLbl="bgShp" presStyleIdx="0" presStyleCnt="2" custScaleX="93621" custLinFactNeighborX="-2555"/>
      <dgm:spPr/>
      <dgm:t>
        <a:bodyPr/>
        <a:lstStyle/>
        <a:p>
          <a:endParaRPr lang="pl-PL"/>
        </a:p>
      </dgm:t>
    </dgm:pt>
    <dgm:pt modelId="{B18F7AB1-7F07-4FAC-80F5-12B15723E279}" type="pres">
      <dgm:prSet presAssocID="{A044A4B9-AE55-4135-960E-5D38771DD4A0}" presName="textNode" presStyleLbl="bgShp" presStyleIdx="0" presStyleCnt="2"/>
      <dgm:spPr/>
      <dgm:t>
        <a:bodyPr/>
        <a:lstStyle/>
        <a:p>
          <a:endParaRPr lang="pl-PL"/>
        </a:p>
      </dgm:t>
    </dgm:pt>
    <dgm:pt modelId="{8104E986-A9F8-49F5-BC25-88EAD3F651BE}" type="pres">
      <dgm:prSet presAssocID="{A044A4B9-AE55-4135-960E-5D38771DD4A0}" presName="compChildNode" presStyleCnt="0"/>
      <dgm:spPr/>
    </dgm:pt>
    <dgm:pt modelId="{D6008051-4E4C-478B-9FAF-1DCB194AF951}" type="pres">
      <dgm:prSet presAssocID="{A044A4B9-AE55-4135-960E-5D38771DD4A0}" presName="theInnerList" presStyleCnt="0"/>
      <dgm:spPr/>
    </dgm:pt>
    <dgm:pt modelId="{DEB0B365-9422-4C70-890E-63347102BEC3}" type="pres">
      <dgm:prSet presAssocID="{1E36AEC8-EC2B-4C7E-ADB6-0FBF4BC3734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425F25-E064-47A2-A09C-F80FB6EA1A4D}" type="pres">
      <dgm:prSet presAssocID="{1E36AEC8-EC2B-4C7E-ADB6-0FBF4BC37349}" presName="aSpace2" presStyleCnt="0"/>
      <dgm:spPr/>
    </dgm:pt>
    <dgm:pt modelId="{7EC3A3B9-0735-4C17-95A9-DCBA515384B1}" type="pres">
      <dgm:prSet presAssocID="{7E59125F-74AB-4D2D-9796-FC30ACA01A6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748FDA-1C6C-4ABA-995F-60D74D87872B}" type="pres">
      <dgm:prSet presAssocID="{A044A4B9-AE55-4135-960E-5D38771DD4A0}" presName="aSpace" presStyleCnt="0"/>
      <dgm:spPr/>
    </dgm:pt>
    <dgm:pt modelId="{A449BC1D-D735-4679-9E1C-A12954963F97}" type="pres">
      <dgm:prSet presAssocID="{D0674A49-FEB1-4008-AD1B-93A82B1BA6C2}" presName="compNode" presStyleCnt="0"/>
      <dgm:spPr/>
    </dgm:pt>
    <dgm:pt modelId="{AE3C3399-8591-4159-9DB0-B70CE8A5B8D3}" type="pres">
      <dgm:prSet presAssocID="{D0674A49-FEB1-4008-AD1B-93A82B1BA6C2}" presName="aNode" presStyleLbl="bgShp" presStyleIdx="1" presStyleCnt="2" custLinFactNeighborX="-565" custLinFactNeighborY="243"/>
      <dgm:spPr/>
      <dgm:t>
        <a:bodyPr/>
        <a:lstStyle/>
        <a:p>
          <a:endParaRPr lang="pl-PL"/>
        </a:p>
      </dgm:t>
    </dgm:pt>
    <dgm:pt modelId="{EB04E69D-B5EF-4FF3-ACF2-FA782C64F811}" type="pres">
      <dgm:prSet presAssocID="{D0674A49-FEB1-4008-AD1B-93A82B1BA6C2}" presName="textNode" presStyleLbl="bgShp" presStyleIdx="1" presStyleCnt="2"/>
      <dgm:spPr/>
      <dgm:t>
        <a:bodyPr/>
        <a:lstStyle/>
        <a:p>
          <a:endParaRPr lang="pl-PL"/>
        </a:p>
      </dgm:t>
    </dgm:pt>
    <dgm:pt modelId="{B8C69B9C-5160-4FC3-A681-93A813F41D06}" type="pres">
      <dgm:prSet presAssocID="{D0674A49-FEB1-4008-AD1B-93A82B1BA6C2}" presName="compChildNode" presStyleCnt="0"/>
      <dgm:spPr/>
    </dgm:pt>
    <dgm:pt modelId="{3EFD1BBC-3A7F-4CD1-9CB4-BC9A7EC25D5C}" type="pres">
      <dgm:prSet presAssocID="{D0674A49-FEB1-4008-AD1B-93A82B1BA6C2}" presName="theInnerList" presStyleCnt="0"/>
      <dgm:spPr/>
    </dgm:pt>
    <dgm:pt modelId="{9D894D83-323F-4E3F-9599-55ED70B224E2}" type="pres">
      <dgm:prSet presAssocID="{A048894E-19E1-4541-B0B9-9EC17398E94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3E5E39-A188-4580-976B-F39FE6F86183}" type="pres">
      <dgm:prSet presAssocID="{A048894E-19E1-4541-B0B9-9EC17398E94E}" presName="aSpace2" presStyleCnt="0"/>
      <dgm:spPr/>
    </dgm:pt>
    <dgm:pt modelId="{5EA1FCA0-3497-49D1-8E11-FB1F90AA9496}" type="pres">
      <dgm:prSet presAssocID="{9317296D-89CB-4B27-A7BA-6968F74BAA9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224C0FF-0E61-497D-B45A-C6D4806BB74A}" srcId="{A044A4B9-AE55-4135-960E-5D38771DD4A0}" destId="{1E36AEC8-EC2B-4C7E-ADB6-0FBF4BC37349}" srcOrd="0" destOrd="0" parTransId="{693D17B6-9002-4C19-8D48-BC1443C87D21}" sibTransId="{017AA971-6D4B-4D5E-8AE8-7D5127752310}"/>
    <dgm:cxn modelId="{433FD317-BD5E-459D-8119-D81646190DAC}" srcId="{860E4E73-056A-4AED-902D-1636672CD246}" destId="{D0674A49-FEB1-4008-AD1B-93A82B1BA6C2}" srcOrd="1" destOrd="0" parTransId="{3735D092-F670-415C-B7FB-B063987722FD}" sibTransId="{3A5C2142-2273-43B5-BE05-071994F25268}"/>
    <dgm:cxn modelId="{3B0C7A75-54B8-4141-B61C-31165EEC8107}" type="presOf" srcId="{D0674A49-FEB1-4008-AD1B-93A82B1BA6C2}" destId="{AE3C3399-8591-4159-9DB0-B70CE8A5B8D3}" srcOrd="0" destOrd="0" presId="urn:microsoft.com/office/officeart/2005/8/layout/lProcess2"/>
    <dgm:cxn modelId="{0E55D701-74DC-41A6-B5E0-5F8ECB3C7D9E}" type="presOf" srcId="{7E59125F-74AB-4D2D-9796-FC30ACA01A6F}" destId="{7EC3A3B9-0735-4C17-95A9-DCBA515384B1}" srcOrd="0" destOrd="0" presId="urn:microsoft.com/office/officeart/2005/8/layout/lProcess2"/>
    <dgm:cxn modelId="{9F22BAC2-32C3-4EFA-9E4C-B1FB69584612}" srcId="{860E4E73-056A-4AED-902D-1636672CD246}" destId="{A044A4B9-AE55-4135-960E-5D38771DD4A0}" srcOrd="0" destOrd="0" parTransId="{0A38EC71-A74B-433B-8DCC-9CB0FA2E8936}" sibTransId="{630570B6-E606-43B8-A0AD-ED37E71C000C}"/>
    <dgm:cxn modelId="{8143A1A1-551A-42F3-87E5-152595B99447}" type="presOf" srcId="{9317296D-89CB-4B27-A7BA-6968F74BAA9B}" destId="{5EA1FCA0-3497-49D1-8E11-FB1F90AA9496}" srcOrd="0" destOrd="0" presId="urn:microsoft.com/office/officeart/2005/8/layout/lProcess2"/>
    <dgm:cxn modelId="{1F0E389F-08CC-4A44-97D5-959E2C1A4ADE}" type="presOf" srcId="{1E36AEC8-EC2B-4C7E-ADB6-0FBF4BC37349}" destId="{DEB0B365-9422-4C70-890E-63347102BEC3}" srcOrd="0" destOrd="0" presId="urn:microsoft.com/office/officeart/2005/8/layout/lProcess2"/>
    <dgm:cxn modelId="{6C8D32D8-2EC5-4CD1-B31D-80BB6567DC3C}" type="presOf" srcId="{860E4E73-056A-4AED-902D-1636672CD246}" destId="{19FD9548-2E46-4DD0-8B88-17B3BA4BEBD9}" srcOrd="0" destOrd="0" presId="urn:microsoft.com/office/officeart/2005/8/layout/lProcess2"/>
    <dgm:cxn modelId="{1511575B-FFA0-4AB1-8D91-C0B952B499B2}" srcId="{A044A4B9-AE55-4135-960E-5D38771DD4A0}" destId="{7E59125F-74AB-4D2D-9796-FC30ACA01A6F}" srcOrd="1" destOrd="0" parTransId="{06B5DB48-D3D5-4D47-8B54-04F31DCB72DE}" sibTransId="{9D423CBA-08E6-47ED-931A-35E6B26EB92F}"/>
    <dgm:cxn modelId="{63643DA0-DF75-47E5-9752-771697AAC365}" type="presOf" srcId="{D0674A49-FEB1-4008-AD1B-93A82B1BA6C2}" destId="{EB04E69D-B5EF-4FF3-ACF2-FA782C64F811}" srcOrd="1" destOrd="0" presId="urn:microsoft.com/office/officeart/2005/8/layout/lProcess2"/>
    <dgm:cxn modelId="{B51B9F65-37E4-4788-AE3C-65517189A2FB}" srcId="{D0674A49-FEB1-4008-AD1B-93A82B1BA6C2}" destId="{A048894E-19E1-4541-B0B9-9EC17398E94E}" srcOrd="0" destOrd="0" parTransId="{3C5765D8-5A66-4AD6-8773-BE0DDD4D13AA}" sibTransId="{3FBC22F7-00A6-42DC-961D-6886C9C46D5B}"/>
    <dgm:cxn modelId="{A474AFC8-E73F-4A23-801D-D91411561E12}" srcId="{D0674A49-FEB1-4008-AD1B-93A82B1BA6C2}" destId="{9317296D-89CB-4B27-A7BA-6968F74BAA9B}" srcOrd="1" destOrd="0" parTransId="{A15512CF-5C6D-4C99-AFBC-9205E1C62801}" sibTransId="{44C3827B-079B-49F8-B304-3DE5C4E89D6D}"/>
    <dgm:cxn modelId="{8C00BC45-75CB-4B31-8D85-EA67787F20DF}" type="presOf" srcId="{A044A4B9-AE55-4135-960E-5D38771DD4A0}" destId="{FD0CF911-2D74-41BB-ACBA-EFBD7B34D1E3}" srcOrd="0" destOrd="0" presId="urn:microsoft.com/office/officeart/2005/8/layout/lProcess2"/>
    <dgm:cxn modelId="{C14DC7D0-C42C-4F0B-863A-0BC4E4457D6B}" type="presOf" srcId="{A044A4B9-AE55-4135-960E-5D38771DD4A0}" destId="{B18F7AB1-7F07-4FAC-80F5-12B15723E279}" srcOrd="1" destOrd="0" presId="urn:microsoft.com/office/officeart/2005/8/layout/lProcess2"/>
    <dgm:cxn modelId="{801C84B9-9567-4B5F-BC93-CE5C3011961B}" type="presOf" srcId="{A048894E-19E1-4541-B0B9-9EC17398E94E}" destId="{9D894D83-323F-4E3F-9599-55ED70B224E2}" srcOrd="0" destOrd="0" presId="urn:microsoft.com/office/officeart/2005/8/layout/lProcess2"/>
    <dgm:cxn modelId="{65491575-E279-43CA-80E7-BD211D1122FE}" type="presParOf" srcId="{19FD9548-2E46-4DD0-8B88-17B3BA4BEBD9}" destId="{1BCB7D58-EB59-4D8E-B3A3-9B498FBCAE75}" srcOrd="0" destOrd="0" presId="urn:microsoft.com/office/officeart/2005/8/layout/lProcess2"/>
    <dgm:cxn modelId="{16C6514F-CEBB-4464-B2A9-524B1BD7E893}" type="presParOf" srcId="{1BCB7D58-EB59-4D8E-B3A3-9B498FBCAE75}" destId="{FD0CF911-2D74-41BB-ACBA-EFBD7B34D1E3}" srcOrd="0" destOrd="0" presId="urn:microsoft.com/office/officeart/2005/8/layout/lProcess2"/>
    <dgm:cxn modelId="{CF09539F-F6DC-4935-8DDC-34733778CE68}" type="presParOf" srcId="{1BCB7D58-EB59-4D8E-B3A3-9B498FBCAE75}" destId="{B18F7AB1-7F07-4FAC-80F5-12B15723E279}" srcOrd="1" destOrd="0" presId="urn:microsoft.com/office/officeart/2005/8/layout/lProcess2"/>
    <dgm:cxn modelId="{DEB739F8-D23E-49FA-B884-5D924AF2CE5C}" type="presParOf" srcId="{1BCB7D58-EB59-4D8E-B3A3-9B498FBCAE75}" destId="{8104E986-A9F8-49F5-BC25-88EAD3F651BE}" srcOrd="2" destOrd="0" presId="urn:microsoft.com/office/officeart/2005/8/layout/lProcess2"/>
    <dgm:cxn modelId="{3B130AA2-668E-40F1-AD98-D47EDDF4D5E1}" type="presParOf" srcId="{8104E986-A9F8-49F5-BC25-88EAD3F651BE}" destId="{D6008051-4E4C-478B-9FAF-1DCB194AF951}" srcOrd="0" destOrd="0" presId="urn:microsoft.com/office/officeart/2005/8/layout/lProcess2"/>
    <dgm:cxn modelId="{0D86E779-6611-404E-810E-7655EE59A244}" type="presParOf" srcId="{D6008051-4E4C-478B-9FAF-1DCB194AF951}" destId="{DEB0B365-9422-4C70-890E-63347102BEC3}" srcOrd="0" destOrd="0" presId="urn:microsoft.com/office/officeart/2005/8/layout/lProcess2"/>
    <dgm:cxn modelId="{F22F11FB-C45C-4002-9A16-B67CDA4BB148}" type="presParOf" srcId="{D6008051-4E4C-478B-9FAF-1DCB194AF951}" destId="{78425F25-E064-47A2-A09C-F80FB6EA1A4D}" srcOrd="1" destOrd="0" presId="urn:microsoft.com/office/officeart/2005/8/layout/lProcess2"/>
    <dgm:cxn modelId="{7F092FBD-3E22-4170-B1A3-0CA2B6FF73CE}" type="presParOf" srcId="{D6008051-4E4C-478B-9FAF-1DCB194AF951}" destId="{7EC3A3B9-0735-4C17-95A9-DCBA515384B1}" srcOrd="2" destOrd="0" presId="urn:microsoft.com/office/officeart/2005/8/layout/lProcess2"/>
    <dgm:cxn modelId="{BF182C9B-12E1-4CE4-B334-8BA48A2E3336}" type="presParOf" srcId="{19FD9548-2E46-4DD0-8B88-17B3BA4BEBD9}" destId="{87748FDA-1C6C-4ABA-995F-60D74D87872B}" srcOrd="1" destOrd="0" presId="urn:microsoft.com/office/officeart/2005/8/layout/lProcess2"/>
    <dgm:cxn modelId="{79456520-3A44-4DEB-B3AA-0084C1C68A9E}" type="presParOf" srcId="{19FD9548-2E46-4DD0-8B88-17B3BA4BEBD9}" destId="{A449BC1D-D735-4679-9E1C-A12954963F97}" srcOrd="2" destOrd="0" presId="urn:microsoft.com/office/officeart/2005/8/layout/lProcess2"/>
    <dgm:cxn modelId="{E9598557-5D7A-4411-B621-0736A2502522}" type="presParOf" srcId="{A449BC1D-D735-4679-9E1C-A12954963F97}" destId="{AE3C3399-8591-4159-9DB0-B70CE8A5B8D3}" srcOrd="0" destOrd="0" presId="urn:microsoft.com/office/officeart/2005/8/layout/lProcess2"/>
    <dgm:cxn modelId="{A3EE962A-1C09-46BC-A91B-94E584F107AB}" type="presParOf" srcId="{A449BC1D-D735-4679-9E1C-A12954963F97}" destId="{EB04E69D-B5EF-4FF3-ACF2-FA782C64F811}" srcOrd="1" destOrd="0" presId="urn:microsoft.com/office/officeart/2005/8/layout/lProcess2"/>
    <dgm:cxn modelId="{4721DE8E-2060-4EEE-83B9-739335621F08}" type="presParOf" srcId="{A449BC1D-D735-4679-9E1C-A12954963F97}" destId="{B8C69B9C-5160-4FC3-A681-93A813F41D06}" srcOrd="2" destOrd="0" presId="urn:microsoft.com/office/officeart/2005/8/layout/lProcess2"/>
    <dgm:cxn modelId="{D9079D3D-8BF1-4147-9367-D553F958B915}" type="presParOf" srcId="{B8C69B9C-5160-4FC3-A681-93A813F41D06}" destId="{3EFD1BBC-3A7F-4CD1-9CB4-BC9A7EC25D5C}" srcOrd="0" destOrd="0" presId="urn:microsoft.com/office/officeart/2005/8/layout/lProcess2"/>
    <dgm:cxn modelId="{985D294B-634B-4A73-BD2F-B1BCA50AC2B5}" type="presParOf" srcId="{3EFD1BBC-3A7F-4CD1-9CB4-BC9A7EC25D5C}" destId="{9D894D83-323F-4E3F-9599-55ED70B224E2}" srcOrd="0" destOrd="0" presId="urn:microsoft.com/office/officeart/2005/8/layout/lProcess2"/>
    <dgm:cxn modelId="{D61F2E4E-EFD3-4C3B-B2BE-BD396A698B99}" type="presParOf" srcId="{3EFD1BBC-3A7F-4CD1-9CB4-BC9A7EC25D5C}" destId="{BC3E5E39-A188-4580-976B-F39FE6F86183}" srcOrd="1" destOrd="0" presId="urn:microsoft.com/office/officeart/2005/8/layout/lProcess2"/>
    <dgm:cxn modelId="{EC212707-107F-473C-B3AC-8C322155C1E7}" type="presParOf" srcId="{3EFD1BBC-3A7F-4CD1-9CB4-BC9A7EC25D5C}" destId="{5EA1FCA0-3497-49D1-8E11-FB1F90AA949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2CF5E5-A5FF-4547-9204-164BE8F5324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EBEBDB6A-5754-48AC-9E53-5CB88BC577A7}">
      <dgm:prSet/>
      <dgm:spPr/>
      <dgm:t>
        <a:bodyPr/>
        <a:lstStyle/>
        <a:p>
          <a:pPr rtl="0"/>
          <a:endParaRPr lang="pl-PL">
            <a:solidFill>
              <a:srgbClr val="002060"/>
            </a:solidFill>
          </a:endParaRPr>
        </a:p>
      </dgm:t>
    </dgm:pt>
    <dgm:pt modelId="{A850AF34-5C88-45C8-9CF6-7DA725CA985E}" type="parTrans" cxnId="{154A5831-AADB-4CF1-B8BB-457DEA054D1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624838F9-13DF-4231-A89C-65073FCFA5F2}" type="sibTrans" cxnId="{154A5831-AADB-4CF1-B8BB-457DEA054D1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69D537D5-96E8-4AF3-9088-38049325C511}">
      <dgm:prSet/>
      <dgm:spPr/>
      <dgm:t>
        <a:bodyPr/>
        <a:lstStyle/>
        <a:p>
          <a:pPr rtl="0"/>
          <a:r>
            <a:rPr lang="pl-PL" dirty="0" smtClean="0">
              <a:solidFill>
                <a:srgbClr val="002060"/>
              </a:solidFill>
            </a:rPr>
            <a:t>Umiejętność doboru i oceny przydatności metod analitycznych.</a:t>
          </a:r>
          <a:endParaRPr lang="pl-PL" dirty="0">
            <a:solidFill>
              <a:srgbClr val="002060"/>
            </a:solidFill>
          </a:endParaRPr>
        </a:p>
      </dgm:t>
    </dgm:pt>
    <dgm:pt modelId="{B387E994-990C-4FE3-A1D1-669FE43797D1}" type="parTrans" cxnId="{3F59656B-C424-43AA-80EC-B357E7FBC6AC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4C786675-C583-42EB-B4BE-B1FA0014F337}" type="sibTrans" cxnId="{3F59656B-C424-43AA-80EC-B357E7FBC6AC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4AF3E858-F159-48B0-B66E-2B72C16EE887}">
      <dgm:prSet/>
      <dgm:spPr/>
      <dgm:t>
        <a:bodyPr/>
        <a:lstStyle/>
        <a:p>
          <a:pPr rtl="0"/>
          <a:r>
            <a:rPr lang="pl-PL" dirty="0" smtClean="0">
              <a:solidFill>
                <a:srgbClr val="002060"/>
              </a:solidFill>
            </a:rPr>
            <a:t>Umiejętność prowadzenia analiz złożonych.</a:t>
          </a:r>
          <a:endParaRPr lang="pl-PL" dirty="0">
            <a:solidFill>
              <a:srgbClr val="002060"/>
            </a:solidFill>
          </a:endParaRPr>
        </a:p>
      </dgm:t>
    </dgm:pt>
    <dgm:pt modelId="{579C2DCB-6229-4A82-BAE2-22FA4E9B19CB}" type="parTrans" cxnId="{F610A85B-F0A4-49CF-9418-B92EB818D10E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4C139D0D-A5A4-474A-9802-6878683077B9}" type="sibTrans" cxnId="{F610A85B-F0A4-49CF-9418-B92EB818D10E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B6D86F0C-2F7D-4EB4-940E-02BAD60B38FF}">
      <dgm:prSet/>
      <dgm:spPr/>
      <dgm:t>
        <a:bodyPr/>
        <a:lstStyle/>
        <a:p>
          <a:pPr rtl="0"/>
          <a:r>
            <a:rPr lang="pl-PL" smtClean="0">
              <a:solidFill>
                <a:srgbClr val="002060"/>
              </a:solidFill>
            </a:rPr>
            <a:t>Wykonywanie oznaczeń analitów w śladowych stężeniach.</a:t>
          </a:r>
          <a:endParaRPr lang="pl-PL">
            <a:solidFill>
              <a:srgbClr val="002060"/>
            </a:solidFill>
          </a:endParaRPr>
        </a:p>
      </dgm:t>
    </dgm:pt>
    <dgm:pt modelId="{2DC3742F-101B-44F3-8295-BBD0C2C6F94E}" type="parTrans" cxnId="{940F2745-7423-4301-8446-76EE4A533D53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26F8A7F4-1887-4443-908F-74768DECEE07}" type="sibTrans" cxnId="{940F2745-7423-4301-8446-76EE4A533D53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949CD6AF-EA8A-4226-AA8B-576A4000BEEC}">
      <dgm:prSet/>
      <dgm:spPr/>
      <dgm:t>
        <a:bodyPr/>
        <a:lstStyle/>
        <a:p>
          <a:pPr rtl="0"/>
          <a:r>
            <a:rPr lang="pl-PL" smtClean="0">
              <a:solidFill>
                <a:srgbClr val="002060"/>
              </a:solidFill>
            </a:rPr>
            <a:t>Stosowanie technik specjalnych. </a:t>
          </a:r>
          <a:endParaRPr lang="pl-PL">
            <a:solidFill>
              <a:srgbClr val="002060"/>
            </a:solidFill>
          </a:endParaRPr>
        </a:p>
      </dgm:t>
    </dgm:pt>
    <dgm:pt modelId="{81BCB656-35F5-43F2-81D5-3EB371027F9B}" type="parTrans" cxnId="{79A01E99-34D1-4EDE-8ED8-38B6356AD834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77772418-049B-4112-B898-941CDDA12BF9}" type="sibTrans" cxnId="{79A01E99-34D1-4EDE-8ED8-38B6356AD834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78C0FBBA-A47F-4A6F-8015-BD1380665A23}">
      <dgm:prSet/>
      <dgm:spPr/>
      <dgm:t>
        <a:bodyPr/>
        <a:lstStyle/>
        <a:p>
          <a:pPr rtl="0"/>
          <a:r>
            <a:rPr lang="pl-PL" dirty="0" smtClean="0">
              <a:solidFill>
                <a:srgbClr val="002060"/>
              </a:solidFill>
            </a:rPr>
            <a:t>Znajomość i umiejętność stosowania współczesnych technik instrumentalnych.</a:t>
          </a:r>
          <a:endParaRPr lang="pl-PL" dirty="0">
            <a:solidFill>
              <a:srgbClr val="002060"/>
            </a:solidFill>
          </a:endParaRPr>
        </a:p>
      </dgm:t>
    </dgm:pt>
    <dgm:pt modelId="{1D5FC127-7216-4FB5-AFD6-A2FDB23E73CD}" type="parTrans" cxnId="{26B17EB1-6436-4F5F-B965-B12C5B88746B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62CD6384-AEF8-4AC5-81E3-B62F153A602D}" type="sibTrans" cxnId="{26B17EB1-6436-4F5F-B965-B12C5B88746B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04751C95-DF96-4666-9FF1-4334097466B6}">
      <dgm:prSet/>
      <dgm:spPr/>
      <dgm:t>
        <a:bodyPr/>
        <a:lstStyle/>
        <a:p>
          <a:pPr rtl="0"/>
          <a:r>
            <a:rPr lang="pl-PL" smtClean="0">
              <a:solidFill>
                <a:srgbClr val="002060"/>
              </a:solidFill>
            </a:rPr>
            <a:t>Ocena wiarygodności wyników – walidacja metod, oszacowanie niepewności pomiaru.</a:t>
          </a:r>
          <a:endParaRPr lang="pl-PL" dirty="0">
            <a:solidFill>
              <a:srgbClr val="002060"/>
            </a:solidFill>
          </a:endParaRPr>
        </a:p>
      </dgm:t>
    </dgm:pt>
    <dgm:pt modelId="{38891936-02EB-497F-8B9F-716C4E8885F6}" type="parTrans" cxnId="{3A939C15-24DF-4637-9216-CDE37DF2513B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2B0D9F1D-50A9-4D14-8015-AD1A9ECBBEFD}" type="sibTrans" cxnId="{3A939C15-24DF-4637-9216-CDE37DF2513B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35526260-EB46-471E-BED3-ADB6FEE45B94}">
      <dgm:prSet/>
      <dgm:spPr/>
      <dgm:t>
        <a:bodyPr/>
        <a:lstStyle/>
        <a:p>
          <a:pPr rtl="0"/>
          <a:r>
            <a:rPr lang="pl-PL" smtClean="0">
              <a:solidFill>
                <a:srgbClr val="002060"/>
              </a:solidFill>
            </a:rPr>
            <a:t>Znajomość materiałów odniesienia oraz systemów jakości w laboratoriach analitycznych.</a:t>
          </a:r>
          <a:endParaRPr lang="pl-PL">
            <a:solidFill>
              <a:srgbClr val="002060"/>
            </a:solidFill>
          </a:endParaRPr>
        </a:p>
      </dgm:t>
    </dgm:pt>
    <dgm:pt modelId="{4F838F66-46E2-4BFA-BC2C-953494EE3536}" type="parTrans" cxnId="{EA60ED27-EA7E-4FCD-B92F-A9A2A9FE18B7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8266B377-8F4C-4FE3-A279-EE5E8490A3C7}" type="sibTrans" cxnId="{EA60ED27-EA7E-4FCD-B92F-A9A2A9FE18B7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A46BC35B-7E14-47E8-AD43-DE006FAEFE1D}" type="pres">
      <dgm:prSet presAssocID="{962CF5E5-A5FF-4547-9204-164BE8F5324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0FAEC4B-AEE9-4D34-AECD-EBC57A11E1E8}" type="pres">
      <dgm:prSet presAssocID="{EBEBDB6A-5754-48AC-9E53-5CB88BC577A7}" presName="thickLine" presStyleLbl="alignNode1" presStyleIdx="0" presStyleCnt="1"/>
      <dgm:spPr/>
    </dgm:pt>
    <dgm:pt modelId="{7AA69AAC-E088-48AF-881F-37E2DCB76E34}" type="pres">
      <dgm:prSet presAssocID="{EBEBDB6A-5754-48AC-9E53-5CB88BC577A7}" presName="horz1" presStyleCnt="0"/>
      <dgm:spPr/>
    </dgm:pt>
    <dgm:pt modelId="{C79FB051-AEE0-4CF0-AF16-58A3E3574F4D}" type="pres">
      <dgm:prSet presAssocID="{EBEBDB6A-5754-48AC-9E53-5CB88BC577A7}" presName="tx1" presStyleLbl="revTx" presStyleIdx="0" presStyleCnt="8"/>
      <dgm:spPr/>
      <dgm:t>
        <a:bodyPr/>
        <a:lstStyle/>
        <a:p>
          <a:endParaRPr lang="pl-PL"/>
        </a:p>
      </dgm:t>
    </dgm:pt>
    <dgm:pt modelId="{C07EA172-53BE-471D-9607-D5186D2EBF28}" type="pres">
      <dgm:prSet presAssocID="{EBEBDB6A-5754-48AC-9E53-5CB88BC577A7}" presName="vert1" presStyleCnt="0"/>
      <dgm:spPr/>
    </dgm:pt>
    <dgm:pt modelId="{5800CC97-6502-4660-A39F-25BEBA84092F}" type="pres">
      <dgm:prSet presAssocID="{69D537D5-96E8-4AF3-9088-38049325C511}" presName="vertSpace2a" presStyleCnt="0"/>
      <dgm:spPr/>
    </dgm:pt>
    <dgm:pt modelId="{A75AE18C-DF0D-4A27-8230-2EC2D34039F4}" type="pres">
      <dgm:prSet presAssocID="{69D537D5-96E8-4AF3-9088-38049325C511}" presName="horz2" presStyleCnt="0"/>
      <dgm:spPr/>
    </dgm:pt>
    <dgm:pt modelId="{B0873AD1-C960-446B-B467-1D7A23702388}" type="pres">
      <dgm:prSet presAssocID="{69D537D5-96E8-4AF3-9088-38049325C511}" presName="horzSpace2" presStyleCnt="0"/>
      <dgm:spPr/>
    </dgm:pt>
    <dgm:pt modelId="{9C0B1B57-914A-4822-A82B-F77B4A46B5C4}" type="pres">
      <dgm:prSet presAssocID="{69D537D5-96E8-4AF3-9088-38049325C511}" presName="tx2" presStyleLbl="revTx" presStyleIdx="1" presStyleCnt="8" custLinFactNeighborX="167" custLinFactNeighborY="2345"/>
      <dgm:spPr/>
      <dgm:t>
        <a:bodyPr/>
        <a:lstStyle/>
        <a:p>
          <a:endParaRPr lang="pl-PL"/>
        </a:p>
      </dgm:t>
    </dgm:pt>
    <dgm:pt modelId="{53175591-C128-40B8-A52F-18CBCDFD9D92}" type="pres">
      <dgm:prSet presAssocID="{69D537D5-96E8-4AF3-9088-38049325C511}" presName="vert2" presStyleCnt="0"/>
      <dgm:spPr/>
    </dgm:pt>
    <dgm:pt modelId="{76492D12-2BA0-43F8-8306-5752BF52CC06}" type="pres">
      <dgm:prSet presAssocID="{69D537D5-96E8-4AF3-9088-38049325C511}" presName="thinLine2b" presStyleLbl="callout" presStyleIdx="0" presStyleCnt="7"/>
      <dgm:spPr/>
    </dgm:pt>
    <dgm:pt modelId="{88E1879E-6B48-4532-B8DD-191E59B54F71}" type="pres">
      <dgm:prSet presAssocID="{69D537D5-96E8-4AF3-9088-38049325C511}" presName="vertSpace2b" presStyleCnt="0"/>
      <dgm:spPr/>
    </dgm:pt>
    <dgm:pt modelId="{8406ED05-7512-4371-A212-5A9DCAA92DAD}" type="pres">
      <dgm:prSet presAssocID="{4AF3E858-F159-48B0-B66E-2B72C16EE887}" presName="horz2" presStyleCnt="0"/>
      <dgm:spPr/>
    </dgm:pt>
    <dgm:pt modelId="{B729CCB8-6648-427E-81CB-FAC534F97D8C}" type="pres">
      <dgm:prSet presAssocID="{4AF3E858-F159-48B0-B66E-2B72C16EE887}" presName="horzSpace2" presStyleCnt="0"/>
      <dgm:spPr/>
    </dgm:pt>
    <dgm:pt modelId="{D2EE9FA2-FE97-4BCC-9CD1-718D8B6EC3D4}" type="pres">
      <dgm:prSet presAssocID="{4AF3E858-F159-48B0-B66E-2B72C16EE887}" presName="tx2" presStyleLbl="revTx" presStyleIdx="2" presStyleCnt="8"/>
      <dgm:spPr/>
      <dgm:t>
        <a:bodyPr/>
        <a:lstStyle/>
        <a:p>
          <a:endParaRPr lang="pl-PL"/>
        </a:p>
      </dgm:t>
    </dgm:pt>
    <dgm:pt modelId="{E15E5FDE-CC32-462D-924C-39CD665D51F0}" type="pres">
      <dgm:prSet presAssocID="{4AF3E858-F159-48B0-B66E-2B72C16EE887}" presName="vert2" presStyleCnt="0"/>
      <dgm:spPr/>
    </dgm:pt>
    <dgm:pt modelId="{3A22B266-CB43-443D-8759-1E3ECBB9FB99}" type="pres">
      <dgm:prSet presAssocID="{4AF3E858-F159-48B0-B66E-2B72C16EE887}" presName="thinLine2b" presStyleLbl="callout" presStyleIdx="1" presStyleCnt="7"/>
      <dgm:spPr/>
    </dgm:pt>
    <dgm:pt modelId="{22B4CE43-6966-4D50-972D-7ADD5D449AA0}" type="pres">
      <dgm:prSet presAssocID="{4AF3E858-F159-48B0-B66E-2B72C16EE887}" presName="vertSpace2b" presStyleCnt="0"/>
      <dgm:spPr/>
    </dgm:pt>
    <dgm:pt modelId="{F9130012-C1D1-4E23-B513-3878D8C420AA}" type="pres">
      <dgm:prSet presAssocID="{B6D86F0C-2F7D-4EB4-940E-02BAD60B38FF}" presName="horz2" presStyleCnt="0"/>
      <dgm:spPr/>
    </dgm:pt>
    <dgm:pt modelId="{BBE3EDA0-90BF-4E14-A152-6DF992864348}" type="pres">
      <dgm:prSet presAssocID="{B6D86F0C-2F7D-4EB4-940E-02BAD60B38FF}" presName="horzSpace2" presStyleCnt="0"/>
      <dgm:spPr/>
    </dgm:pt>
    <dgm:pt modelId="{46D31180-25E1-4992-9685-0CF38F8AC6AC}" type="pres">
      <dgm:prSet presAssocID="{B6D86F0C-2F7D-4EB4-940E-02BAD60B38FF}" presName="tx2" presStyleLbl="revTx" presStyleIdx="3" presStyleCnt="8"/>
      <dgm:spPr/>
      <dgm:t>
        <a:bodyPr/>
        <a:lstStyle/>
        <a:p>
          <a:endParaRPr lang="pl-PL"/>
        </a:p>
      </dgm:t>
    </dgm:pt>
    <dgm:pt modelId="{74D56AF2-D826-42CB-A394-F785B16608DC}" type="pres">
      <dgm:prSet presAssocID="{B6D86F0C-2F7D-4EB4-940E-02BAD60B38FF}" presName="vert2" presStyleCnt="0"/>
      <dgm:spPr/>
    </dgm:pt>
    <dgm:pt modelId="{24E9A08A-1278-44AD-8D5C-9C403FBDCB99}" type="pres">
      <dgm:prSet presAssocID="{B6D86F0C-2F7D-4EB4-940E-02BAD60B38FF}" presName="thinLine2b" presStyleLbl="callout" presStyleIdx="2" presStyleCnt="7"/>
      <dgm:spPr/>
    </dgm:pt>
    <dgm:pt modelId="{A19EEE4C-D4F4-4C0C-84B3-3C1476374F7E}" type="pres">
      <dgm:prSet presAssocID="{B6D86F0C-2F7D-4EB4-940E-02BAD60B38FF}" presName="vertSpace2b" presStyleCnt="0"/>
      <dgm:spPr/>
    </dgm:pt>
    <dgm:pt modelId="{3CE336E7-E7C2-4842-AFA9-55E4D51ACA52}" type="pres">
      <dgm:prSet presAssocID="{949CD6AF-EA8A-4226-AA8B-576A4000BEEC}" presName="horz2" presStyleCnt="0"/>
      <dgm:spPr/>
    </dgm:pt>
    <dgm:pt modelId="{FC815D5A-D8A7-4193-B562-B7C56E90CA11}" type="pres">
      <dgm:prSet presAssocID="{949CD6AF-EA8A-4226-AA8B-576A4000BEEC}" presName="horzSpace2" presStyleCnt="0"/>
      <dgm:spPr/>
    </dgm:pt>
    <dgm:pt modelId="{0FCE6614-5E1D-45CA-BAC2-041185375071}" type="pres">
      <dgm:prSet presAssocID="{949CD6AF-EA8A-4226-AA8B-576A4000BEEC}" presName="tx2" presStyleLbl="revTx" presStyleIdx="4" presStyleCnt="8"/>
      <dgm:spPr/>
      <dgm:t>
        <a:bodyPr/>
        <a:lstStyle/>
        <a:p>
          <a:endParaRPr lang="pl-PL"/>
        </a:p>
      </dgm:t>
    </dgm:pt>
    <dgm:pt modelId="{A91C8CAC-DD50-483A-BFAF-616A7720E0CE}" type="pres">
      <dgm:prSet presAssocID="{949CD6AF-EA8A-4226-AA8B-576A4000BEEC}" presName="vert2" presStyleCnt="0"/>
      <dgm:spPr/>
    </dgm:pt>
    <dgm:pt modelId="{FD1B531C-B5DD-42B0-B95A-F19D91A37AC6}" type="pres">
      <dgm:prSet presAssocID="{949CD6AF-EA8A-4226-AA8B-576A4000BEEC}" presName="thinLine2b" presStyleLbl="callout" presStyleIdx="3" presStyleCnt="7"/>
      <dgm:spPr/>
    </dgm:pt>
    <dgm:pt modelId="{AE6B9793-24CD-4989-AE6A-67063905A2DB}" type="pres">
      <dgm:prSet presAssocID="{949CD6AF-EA8A-4226-AA8B-576A4000BEEC}" presName="vertSpace2b" presStyleCnt="0"/>
      <dgm:spPr/>
    </dgm:pt>
    <dgm:pt modelId="{EB99F64D-21C4-4000-88F2-C82410FB4A40}" type="pres">
      <dgm:prSet presAssocID="{78C0FBBA-A47F-4A6F-8015-BD1380665A23}" presName="horz2" presStyleCnt="0"/>
      <dgm:spPr/>
    </dgm:pt>
    <dgm:pt modelId="{3A9D0E3A-4032-440B-8FEB-42DFBEC81056}" type="pres">
      <dgm:prSet presAssocID="{78C0FBBA-A47F-4A6F-8015-BD1380665A23}" presName="horzSpace2" presStyleCnt="0"/>
      <dgm:spPr/>
    </dgm:pt>
    <dgm:pt modelId="{C190F653-1787-4209-9339-154CECBE4322}" type="pres">
      <dgm:prSet presAssocID="{78C0FBBA-A47F-4A6F-8015-BD1380665A23}" presName="tx2" presStyleLbl="revTx" presStyleIdx="5" presStyleCnt="8"/>
      <dgm:spPr/>
      <dgm:t>
        <a:bodyPr/>
        <a:lstStyle/>
        <a:p>
          <a:endParaRPr lang="pl-PL"/>
        </a:p>
      </dgm:t>
    </dgm:pt>
    <dgm:pt modelId="{4AB5832E-526A-4C20-9711-28C904934627}" type="pres">
      <dgm:prSet presAssocID="{78C0FBBA-A47F-4A6F-8015-BD1380665A23}" presName="vert2" presStyleCnt="0"/>
      <dgm:spPr/>
    </dgm:pt>
    <dgm:pt modelId="{13632DF0-B957-4E06-BEF5-C6A85185FFAA}" type="pres">
      <dgm:prSet presAssocID="{78C0FBBA-A47F-4A6F-8015-BD1380665A23}" presName="thinLine2b" presStyleLbl="callout" presStyleIdx="4" presStyleCnt="7"/>
      <dgm:spPr/>
    </dgm:pt>
    <dgm:pt modelId="{D69C452D-2FAC-4717-9D2B-27A38D8E2C3F}" type="pres">
      <dgm:prSet presAssocID="{78C0FBBA-A47F-4A6F-8015-BD1380665A23}" presName="vertSpace2b" presStyleCnt="0"/>
      <dgm:spPr/>
    </dgm:pt>
    <dgm:pt modelId="{0726EF23-95B3-4224-9B73-0CE129AC48D1}" type="pres">
      <dgm:prSet presAssocID="{04751C95-DF96-4666-9FF1-4334097466B6}" presName="horz2" presStyleCnt="0"/>
      <dgm:spPr/>
    </dgm:pt>
    <dgm:pt modelId="{A75F90EA-FB31-4049-B5BB-5F074F541487}" type="pres">
      <dgm:prSet presAssocID="{04751C95-DF96-4666-9FF1-4334097466B6}" presName="horzSpace2" presStyleCnt="0"/>
      <dgm:spPr/>
    </dgm:pt>
    <dgm:pt modelId="{400A2024-26A6-4A08-9608-84B1C43DD281}" type="pres">
      <dgm:prSet presAssocID="{04751C95-DF96-4666-9FF1-4334097466B6}" presName="tx2" presStyleLbl="revTx" presStyleIdx="6" presStyleCnt="8"/>
      <dgm:spPr/>
      <dgm:t>
        <a:bodyPr/>
        <a:lstStyle/>
        <a:p>
          <a:endParaRPr lang="pl-PL"/>
        </a:p>
      </dgm:t>
    </dgm:pt>
    <dgm:pt modelId="{707DF482-E563-4A7F-803B-FDDDA4F43213}" type="pres">
      <dgm:prSet presAssocID="{04751C95-DF96-4666-9FF1-4334097466B6}" presName="vert2" presStyleCnt="0"/>
      <dgm:spPr/>
    </dgm:pt>
    <dgm:pt modelId="{558B31AB-205B-48BF-954B-F49A997DFE57}" type="pres">
      <dgm:prSet presAssocID="{04751C95-DF96-4666-9FF1-4334097466B6}" presName="thinLine2b" presStyleLbl="callout" presStyleIdx="5" presStyleCnt="7"/>
      <dgm:spPr/>
    </dgm:pt>
    <dgm:pt modelId="{264D6BEF-8852-4865-BE1A-91CF0B133470}" type="pres">
      <dgm:prSet presAssocID="{04751C95-DF96-4666-9FF1-4334097466B6}" presName="vertSpace2b" presStyleCnt="0"/>
      <dgm:spPr/>
    </dgm:pt>
    <dgm:pt modelId="{F6BB48CB-B383-4927-AC32-4C52D4001F5E}" type="pres">
      <dgm:prSet presAssocID="{35526260-EB46-471E-BED3-ADB6FEE45B94}" presName="horz2" presStyleCnt="0"/>
      <dgm:spPr/>
    </dgm:pt>
    <dgm:pt modelId="{2E1A9C73-4EE1-467C-A4E6-AD616C560A4E}" type="pres">
      <dgm:prSet presAssocID="{35526260-EB46-471E-BED3-ADB6FEE45B94}" presName="horzSpace2" presStyleCnt="0"/>
      <dgm:spPr/>
    </dgm:pt>
    <dgm:pt modelId="{288BA022-DF3C-456C-83CE-48ED0CF9F31D}" type="pres">
      <dgm:prSet presAssocID="{35526260-EB46-471E-BED3-ADB6FEE45B94}" presName="tx2" presStyleLbl="revTx" presStyleIdx="7" presStyleCnt="8"/>
      <dgm:spPr/>
      <dgm:t>
        <a:bodyPr/>
        <a:lstStyle/>
        <a:p>
          <a:endParaRPr lang="pl-PL"/>
        </a:p>
      </dgm:t>
    </dgm:pt>
    <dgm:pt modelId="{F8955E8B-AD9C-4A2D-88D1-5370E71BB170}" type="pres">
      <dgm:prSet presAssocID="{35526260-EB46-471E-BED3-ADB6FEE45B94}" presName="vert2" presStyleCnt="0"/>
      <dgm:spPr/>
    </dgm:pt>
    <dgm:pt modelId="{24CB2D69-4B8E-463B-9B57-CE4374E1028D}" type="pres">
      <dgm:prSet presAssocID="{35526260-EB46-471E-BED3-ADB6FEE45B94}" presName="thinLine2b" presStyleLbl="callout" presStyleIdx="6" presStyleCnt="7"/>
      <dgm:spPr/>
    </dgm:pt>
    <dgm:pt modelId="{CF7A523A-5CEB-43D8-BF71-03FC5FA62A01}" type="pres">
      <dgm:prSet presAssocID="{35526260-EB46-471E-BED3-ADB6FEE45B94}" presName="vertSpace2b" presStyleCnt="0"/>
      <dgm:spPr/>
    </dgm:pt>
  </dgm:ptLst>
  <dgm:cxnLst>
    <dgm:cxn modelId="{C86F405B-0455-45DC-B713-0EF1F3168EE3}" type="presOf" srcId="{04751C95-DF96-4666-9FF1-4334097466B6}" destId="{400A2024-26A6-4A08-9608-84B1C43DD281}" srcOrd="0" destOrd="0" presId="urn:microsoft.com/office/officeart/2008/layout/LinedList"/>
    <dgm:cxn modelId="{C8B69158-D297-4F57-A385-CAD55164A85B}" type="presOf" srcId="{949CD6AF-EA8A-4226-AA8B-576A4000BEEC}" destId="{0FCE6614-5E1D-45CA-BAC2-041185375071}" srcOrd="0" destOrd="0" presId="urn:microsoft.com/office/officeart/2008/layout/LinedList"/>
    <dgm:cxn modelId="{940F2745-7423-4301-8446-76EE4A533D53}" srcId="{EBEBDB6A-5754-48AC-9E53-5CB88BC577A7}" destId="{B6D86F0C-2F7D-4EB4-940E-02BAD60B38FF}" srcOrd="2" destOrd="0" parTransId="{2DC3742F-101B-44F3-8295-BBD0C2C6F94E}" sibTransId="{26F8A7F4-1887-4443-908F-74768DECEE07}"/>
    <dgm:cxn modelId="{B604869F-A385-48EA-A1C0-5F2DEF3C9D03}" type="presOf" srcId="{962CF5E5-A5FF-4547-9204-164BE8F53249}" destId="{A46BC35B-7E14-47E8-AD43-DE006FAEFE1D}" srcOrd="0" destOrd="0" presId="urn:microsoft.com/office/officeart/2008/layout/LinedList"/>
    <dgm:cxn modelId="{154A5831-AADB-4CF1-B8BB-457DEA054D18}" srcId="{962CF5E5-A5FF-4547-9204-164BE8F53249}" destId="{EBEBDB6A-5754-48AC-9E53-5CB88BC577A7}" srcOrd="0" destOrd="0" parTransId="{A850AF34-5C88-45C8-9CF6-7DA725CA985E}" sibTransId="{624838F9-13DF-4231-A89C-65073FCFA5F2}"/>
    <dgm:cxn modelId="{EA60ED27-EA7E-4FCD-B92F-A9A2A9FE18B7}" srcId="{EBEBDB6A-5754-48AC-9E53-5CB88BC577A7}" destId="{35526260-EB46-471E-BED3-ADB6FEE45B94}" srcOrd="6" destOrd="0" parTransId="{4F838F66-46E2-4BFA-BC2C-953494EE3536}" sibTransId="{8266B377-8F4C-4FE3-A279-EE5E8490A3C7}"/>
    <dgm:cxn modelId="{69F85F6C-4E9E-4707-9A5D-F017DE626B93}" type="presOf" srcId="{78C0FBBA-A47F-4A6F-8015-BD1380665A23}" destId="{C190F653-1787-4209-9339-154CECBE4322}" srcOrd="0" destOrd="0" presId="urn:microsoft.com/office/officeart/2008/layout/LinedList"/>
    <dgm:cxn modelId="{26B17EB1-6436-4F5F-B965-B12C5B88746B}" srcId="{EBEBDB6A-5754-48AC-9E53-5CB88BC577A7}" destId="{78C0FBBA-A47F-4A6F-8015-BD1380665A23}" srcOrd="4" destOrd="0" parTransId="{1D5FC127-7216-4FB5-AFD6-A2FDB23E73CD}" sibTransId="{62CD6384-AEF8-4AC5-81E3-B62F153A602D}"/>
    <dgm:cxn modelId="{3A939C15-24DF-4637-9216-CDE37DF2513B}" srcId="{EBEBDB6A-5754-48AC-9E53-5CB88BC577A7}" destId="{04751C95-DF96-4666-9FF1-4334097466B6}" srcOrd="5" destOrd="0" parTransId="{38891936-02EB-497F-8B9F-716C4E8885F6}" sibTransId="{2B0D9F1D-50A9-4D14-8015-AD1A9ECBBEFD}"/>
    <dgm:cxn modelId="{E0C6C8D7-7926-469D-BB54-20563EC18BD4}" type="presOf" srcId="{35526260-EB46-471E-BED3-ADB6FEE45B94}" destId="{288BA022-DF3C-456C-83CE-48ED0CF9F31D}" srcOrd="0" destOrd="0" presId="urn:microsoft.com/office/officeart/2008/layout/LinedList"/>
    <dgm:cxn modelId="{2875143F-E748-4F01-82A8-4C783268596A}" type="presOf" srcId="{69D537D5-96E8-4AF3-9088-38049325C511}" destId="{9C0B1B57-914A-4822-A82B-F77B4A46B5C4}" srcOrd="0" destOrd="0" presId="urn:microsoft.com/office/officeart/2008/layout/LinedList"/>
    <dgm:cxn modelId="{F610A85B-F0A4-49CF-9418-B92EB818D10E}" srcId="{EBEBDB6A-5754-48AC-9E53-5CB88BC577A7}" destId="{4AF3E858-F159-48B0-B66E-2B72C16EE887}" srcOrd="1" destOrd="0" parTransId="{579C2DCB-6229-4A82-BAE2-22FA4E9B19CB}" sibTransId="{4C139D0D-A5A4-474A-9802-6878683077B9}"/>
    <dgm:cxn modelId="{1EE70AA9-FD4D-471F-ABFB-9D15EF5C1820}" type="presOf" srcId="{4AF3E858-F159-48B0-B66E-2B72C16EE887}" destId="{D2EE9FA2-FE97-4BCC-9CD1-718D8B6EC3D4}" srcOrd="0" destOrd="0" presId="urn:microsoft.com/office/officeart/2008/layout/LinedList"/>
    <dgm:cxn modelId="{1A21A81C-C45B-4481-B17E-904A282A0BD4}" type="presOf" srcId="{EBEBDB6A-5754-48AC-9E53-5CB88BC577A7}" destId="{C79FB051-AEE0-4CF0-AF16-58A3E3574F4D}" srcOrd="0" destOrd="0" presId="urn:microsoft.com/office/officeart/2008/layout/LinedList"/>
    <dgm:cxn modelId="{4BEF3257-C38F-423D-B0ED-7BBA59807C2C}" type="presOf" srcId="{B6D86F0C-2F7D-4EB4-940E-02BAD60B38FF}" destId="{46D31180-25E1-4992-9685-0CF38F8AC6AC}" srcOrd="0" destOrd="0" presId="urn:microsoft.com/office/officeart/2008/layout/LinedList"/>
    <dgm:cxn modelId="{3F59656B-C424-43AA-80EC-B357E7FBC6AC}" srcId="{EBEBDB6A-5754-48AC-9E53-5CB88BC577A7}" destId="{69D537D5-96E8-4AF3-9088-38049325C511}" srcOrd="0" destOrd="0" parTransId="{B387E994-990C-4FE3-A1D1-669FE43797D1}" sibTransId="{4C786675-C583-42EB-B4BE-B1FA0014F337}"/>
    <dgm:cxn modelId="{79A01E99-34D1-4EDE-8ED8-38B6356AD834}" srcId="{EBEBDB6A-5754-48AC-9E53-5CB88BC577A7}" destId="{949CD6AF-EA8A-4226-AA8B-576A4000BEEC}" srcOrd="3" destOrd="0" parTransId="{81BCB656-35F5-43F2-81D5-3EB371027F9B}" sibTransId="{77772418-049B-4112-B898-941CDDA12BF9}"/>
    <dgm:cxn modelId="{1ECAF7DD-AD0C-4145-B592-4C667FFCC398}" type="presParOf" srcId="{A46BC35B-7E14-47E8-AD43-DE006FAEFE1D}" destId="{F0FAEC4B-AEE9-4D34-AECD-EBC57A11E1E8}" srcOrd="0" destOrd="0" presId="urn:microsoft.com/office/officeart/2008/layout/LinedList"/>
    <dgm:cxn modelId="{990BE1DC-79F5-47C0-853E-0C7A94E66D19}" type="presParOf" srcId="{A46BC35B-7E14-47E8-AD43-DE006FAEFE1D}" destId="{7AA69AAC-E088-48AF-881F-37E2DCB76E34}" srcOrd="1" destOrd="0" presId="urn:microsoft.com/office/officeart/2008/layout/LinedList"/>
    <dgm:cxn modelId="{3A1A97E7-B6AC-4BA3-82CE-6EE6EDC80034}" type="presParOf" srcId="{7AA69AAC-E088-48AF-881F-37E2DCB76E34}" destId="{C79FB051-AEE0-4CF0-AF16-58A3E3574F4D}" srcOrd="0" destOrd="0" presId="urn:microsoft.com/office/officeart/2008/layout/LinedList"/>
    <dgm:cxn modelId="{E75E0C2E-9E8D-4DD9-A0BF-B54B726A74C2}" type="presParOf" srcId="{7AA69AAC-E088-48AF-881F-37E2DCB76E34}" destId="{C07EA172-53BE-471D-9607-D5186D2EBF28}" srcOrd="1" destOrd="0" presId="urn:microsoft.com/office/officeart/2008/layout/LinedList"/>
    <dgm:cxn modelId="{92426341-6223-4F68-84C6-489A64564CF3}" type="presParOf" srcId="{C07EA172-53BE-471D-9607-D5186D2EBF28}" destId="{5800CC97-6502-4660-A39F-25BEBA84092F}" srcOrd="0" destOrd="0" presId="urn:microsoft.com/office/officeart/2008/layout/LinedList"/>
    <dgm:cxn modelId="{6E072C7A-BD45-4214-997E-2EC1375993B9}" type="presParOf" srcId="{C07EA172-53BE-471D-9607-D5186D2EBF28}" destId="{A75AE18C-DF0D-4A27-8230-2EC2D34039F4}" srcOrd="1" destOrd="0" presId="urn:microsoft.com/office/officeart/2008/layout/LinedList"/>
    <dgm:cxn modelId="{5450296B-D4AF-4CF3-9257-5D8C3BBB0BD5}" type="presParOf" srcId="{A75AE18C-DF0D-4A27-8230-2EC2D34039F4}" destId="{B0873AD1-C960-446B-B467-1D7A23702388}" srcOrd="0" destOrd="0" presId="urn:microsoft.com/office/officeart/2008/layout/LinedList"/>
    <dgm:cxn modelId="{528F85CF-84F3-41A1-A748-1CB8ABB224A5}" type="presParOf" srcId="{A75AE18C-DF0D-4A27-8230-2EC2D34039F4}" destId="{9C0B1B57-914A-4822-A82B-F77B4A46B5C4}" srcOrd="1" destOrd="0" presId="urn:microsoft.com/office/officeart/2008/layout/LinedList"/>
    <dgm:cxn modelId="{27377710-5099-4145-A5BF-C564BB7D4DD0}" type="presParOf" srcId="{A75AE18C-DF0D-4A27-8230-2EC2D34039F4}" destId="{53175591-C128-40B8-A52F-18CBCDFD9D92}" srcOrd="2" destOrd="0" presId="urn:microsoft.com/office/officeart/2008/layout/LinedList"/>
    <dgm:cxn modelId="{A6F58A6D-3B27-473B-A1F2-13AAC734258D}" type="presParOf" srcId="{C07EA172-53BE-471D-9607-D5186D2EBF28}" destId="{76492D12-2BA0-43F8-8306-5752BF52CC06}" srcOrd="2" destOrd="0" presId="urn:microsoft.com/office/officeart/2008/layout/LinedList"/>
    <dgm:cxn modelId="{A02C441A-EF72-49AE-A780-ADC23AD7BFF2}" type="presParOf" srcId="{C07EA172-53BE-471D-9607-D5186D2EBF28}" destId="{88E1879E-6B48-4532-B8DD-191E59B54F71}" srcOrd="3" destOrd="0" presId="urn:microsoft.com/office/officeart/2008/layout/LinedList"/>
    <dgm:cxn modelId="{55B3CCF4-F98C-463B-8560-30497CF64438}" type="presParOf" srcId="{C07EA172-53BE-471D-9607-D5186D2EBF28}" destId="{8406ED05-7512-4371-A212-5A9DCAA92DAD}" srcOrd="4" destOrd="0" presId="urn:microsoft.com/office/officeart/2008/layout/LinedList"/>
    <dgm:cxn modelId="{414E990C-2192-45EB-9F24-C512120DE277}" type="presParOf" srcId="{8406ED05-7512-4371-A212-5A9DCAA92DAD}" destId="{B729CCB8-6648-427E-81CB-FAC534F97D8C}" srcOrd="0" destOrd="0" presId="urn:microsoft.com/office/officeart/2008/layout/LinedList"/>
    <dgm:cxn modelId="{5A31523E-5B5C-45EF-B9A4-386181760AEF}" type="presParOf" srcId="{8406ED05-7512-4371-A212-5A9DCAA92DAD}" destId="{D2EE9FA2-FE97-4BCC-9CD1-718D8B6EC3D4}" srcOrd="1" destOrd="0" presId="urn:microsoft.com/office/officeart/2008/layout/LinedList"/>
    <dgm:cxn modelId="{B70F3D6F-0E24-4ECD-8BF1-3D354F32681C}" type="presParOf" srcId="{8406ED05-7512-4371-A212-5A9DCAA92DAD}" destId="{E15E5FDE-CC32-462D-924C-39CD665D51F0}" srcOrd="2" destOrd="0" presId="urn:microsoft.com/office/officeart/2008/layout/LinedList"/>
    <dgm:cxn modelId="{25941E96-24AC-4CB1-B834-8918DA208342}" type="presParOf" srcId="{C07EA172-53BE-471D-9607-D5186D2EBF28}" destId="{3A22B266-CB43-443D-8759-1E3ECBB9FB99}" srcOrd="5" destOrd="0" presId="urn:microsoft.com/office/officeart/2008/layout/LinedList"/>
    <dgm:cxn modelId="{55B82CFD-380E-4A0F-9FB0-B0CDEB1A7851}" type="presParOf" srcId="{C07EA172-53BE-471D-9607-D5186D2EBF28}" destId="{22B4CE43-6966-4D50-972D-7ADD5D449AA0}" srcOrd="6" destOrd="0" presId="urn:microsoft.com/office/officeart/2008/layout/LinedList"/>
    <dgm:cxn modelId="{088F1766-2A0C-49C4-83EC-72AACC1CC244}" type="presParOf" srcId="{C07EA172-53BE-471D-9607-D5186D2EBF28}" destId="{F9130012-C1D1-4E23-B513-3878D8C420AA}" srcOrd="7" destOrd="0" presId="urn:microsoft.com/office/officeart/2008/layout/LinedList"/>
    <dgm:cxn modelId="{82E0C963-359D-474C-851E-8DB7C377A841}" type="presParOf" srcId="{F9130012-C1D1-4E23-B513-3878D8C420AA}" destId="{BBE3EDA0-90BF-4E14-A152-6DF992864348}" srcOrd="0" destOrd="0" presId="urn:microsoft.com/office/officeart/2008/layout/LinedList"/>
    <dgm:cxn modelId="{FC5C01CB-FB27-4BFC-A50F-D84E53D446DF}" type="presParOf" srcId="{F9130012-C1D1-4E23-B513-3878D8C420AA}" destId="{46D31180-25E1-4992-9685-0CF38F8AC6AC}" srcOrd="1" destOrd="0" presId="urn:microsoft.com/office/officeart/2008/layout/LinedList"/>
    <dgm:cxn modelId="{C91C03D7-9A5C-406A-AA8A-765B0F9ED0BB}" type="presParOf" srcId="{F9130012-C1D1-4E23-B513-3878D8C420AA}" destId="{74D56AF2-D826-42CB-A394-F785B16608DC}" srcOrd="2" destOrd="0" presId="urn:microsoft.com/office/officeart/2008/layout/LinedList"/>
    <dgm:cxn modelId="{FBBD7AF7-7D74-4B46-A6F3-7B63B93B25E6}" type="presParOf" srcId="{C07EA172-53BE-471D-9607-D5186D2EBF28}" destId="{24E9A08A-1278-44AD-8D5C-9C403FBDCB99}" srcOrd="8" destOrd="0" presId="urn:microsoft.com/office/officeart/2008/layout/LinedList"/>
    <dgm:cxn modelId="{74E71A32-44B7-42A5-AEA5-6A9F2B96714B}" type="presParOf" srcId="{C07EA172-53BE-471D-9607-D5186D2EBF28}" destId="{A19EEE4C-D4F4-4C0C-84B3-3C1476374F7E}" srcOrd="9" destOrd="0" presId="urn:microsoft.com/office/officeart/2008/layout/LinedList"/>
    <dgm:cxn modelId="{92A657A8-3E8C-48C2-9943-50D98899F3A5}" type="presParOf" srcId="{C07EA172-53BE-471D-9607-D5186D2EBF28}" destId="{3CE336E7-E7C2-4842-AFA9-55E4D51ACA52}" srcOrd="10" destOrd="0" presId="urn:microsoft.com/office/officeart/2008/layout/LinedList"/>
    <dgm:cxn modelId="{0998768A-81DE-4E8F-9BB3-8E603C9A3561}" type="presParOf" srcId="{3CE336E7-E7C2-4842-AFA9-55E4D51ACA52}" destId="{FC815D5A-D8A7-4193-B562-B7C56E90CA11}" srcOrd="0" destOrd="0" presId="urn:microsoft.com/office/officeart/2008/layout/LinedList"/>
    <dgm:cxn modelId="{5B2948EA-8626-47EC-A8DF-B373AC702D86}" type="presParOf" srcId="{3CE336E7-E7C2-4842-AFA9-55E4D51ACA52}" destId="{0FCE6614-5E1D-45CA-BAC2-041185375071}" srcOrd="1" destOrd="0" presId="urn:microsoft.com/office/officeart/2008/layout/LinedList"/>
    <dgm:cxn modelId="{C5F4E2A4-AFFE-45E7-B750-AF3F37050FA6}" type="presParOf" srcId="{3CE336E7-E7C2-4842-AFA9-55E4D51ACA52}" destId="{A91C8CAC-DD50-483A-BFAF-616A7720E0CE}" srcOrd="2" destOrd="0" presId="urn:microsoft.com/office/officeart/2008/layout/LinedList"/>
    <dgm:cxn modelId="{8B78C353-447B-45A1-9005-57EE8801837B}" type="presParOf" srcId="{C07EA172-53BE-471D-9607-D5186D2EBF28}" destId="{FD1B531C-B5DD-42B0-B95A-F19D91A37AC6}" srcOrd="11" destOrd="0" presId="urn:microsoft.com/office/officeart/2008/layout/LinedList"/>
    <dgm:cxn modelId="{A014458B-32CF-4444-BBA0-BE0E9B524EC6}" type="presParOf" srcId="{C07EA172-53BE-471D-9607-D5186D2EBF28}" destId="{AE6B9793-24CD-4989-AE6A-67063905A2DB}" srcOrd="12" destOrd="0" presId="urn:microsoft.com/office/officeart/2008/layout/LinedList"/>
    <dgm:cxn modelId="{FBB8BC91-1A8A-49ED-BF1D-C7A77EB1D074}" type="presParOf" srcId="{C07EA172-53BE-471D-9607-D5186D2EBF28}" destId="{EB99F64D-21C4-4000-88F2-C82410FB4A40}" srcOrd="13" destOrd="0" presId="urn:microsoft.com/office/officeart/2008/layout/LinedList"/>
    <dgm:cxn modelId="{6B041D29-25AD-4652-8B32-4E667AEFF17B}" type="presParOf" srcId="{EB99F64D-21C4-4000-88F2-C82410FB4A40}" destId="{3A9D0E3A-4032-440B-8FEB-42DFBEC81056}" srcOrd="0" destOrd="0" presId="urn:microsoft.com/office/officeart/2008/layout/LinedList"/>
    <dgm:cxn modelId="{749E81A8-6E7E-4178-9101-00C81A92D8F8}" type="presParOf" srcId="{EB99F64D-21C4-4000-88F2-C82410FB4A40}" destId="{C190F653-1787-4209-9339-154CECBE4322}" srcOrd="1" destOrd="0" presId="urn:microsoft.com/office/officeart/2008/layout/LinedList"/>
    <dgm:cxn modelId="{A696C938-62AF-41A9-ABDB-195413D246F8}" type="presParOf" srcId="{EB99F64D-21C4-4000-88F2-C82410FB4A40}" destId="{4AB5832E-526A-4C20-9711-28C904934627}" srcOrd="2" destOrd="0" presId="urn:microsoft.com/office/officeart/2008/layout/LinedList"/>
    <dgm:cxn modelId="{F37B3E7B-4966-4E5D-8886-BD1486AE4262}" type="presParOf" srcId="{C07EA172-53BE-471D-9607-D5186D2EBF28}" destId="{13632DF0-B957-4E06-BEF5-C6A85185FFAA}" srcOrd="14" destOrd="0" presId="urn:microsoft.com/office/officeart/2008/layout/LinedList"/>
    <dgm:cxn modelId="{638E2FA5-8823-4857-8E09-710C7D55646E}" type="presParOf" srcId="{C07EA172-53BE-471D-9607-D5186D2EBF28}" destId="{D69C452D-2FAC-4717-9D2B-27A38D8E2C3F}" srcOrd="15" destOrd="0" presId="urn:microsoft.com/office/officeart/2008/layout/LinedList"/>
    <dgm:cxn modelId="{789A4A58-0186-49BD-B304-C51A5B236B7C}" type="presParOf" srcId="{C07EA172-53BE-471D-9607-D5186D2EBF28}" destId="{0726EF23-95B3-4224-9B73-0CE129AC48D1}" srcOrd="16" destOrd="0" presId="urn:microsoft.com/office/officeart/2008/layout/LinedList"/>
    <dgm:cxn modelId="{B4FBD530-B9C2-4428-9718-F3605135F20D}" type="presParOf" srcId="{0726EF23-95B3-4224-9B73-0CE129AC48D1}" destId="{A75F90EA-FB31-4049-B5BB-5F074F541487}" srcOrd="0" destOrd="0" presId="urn:microsoft.com/office/officeart/2008/layout/LinedList"/>
    <dgm:cxn modelId="{C670A882-3AB8-4B8E-8A50-F058181D324F}" type="presParOf" srcId="{0726EF23-95B3-4224-9B73-0CE129AC48D1}" destId="{400A2024-26A6-4A08-9608-84B1C43DD281}" srcOrd="1" destOrd="0" presId="urn:microsoft.com/office/officeart/2008/layout/LinedList"/>
    <dgm:cxn modelId="{08EF6F80-3D2E-47CA-AC57-13B12229171D}" type="presParOf" srcId="{0726EF23-95B3-4224-9B73-0CE129AC48D1}" destId="{707DF482-E563-4A7F-803B-FDDDA4F43213}" srcOrd="2" destOrd="0" presId="urn:microsoft.com/office/officeart/2008/layout/LinedList"/>
    <dgm:cxn modelId="{B26D5BE3-4A94-45DE-9555-292C7B6536B4}" type="presParOf" srcId="{C07EA172-53BE-471D-9607-D5186D2EBF28}" destId="{558B31AB-205B-48BF-954B-F49A997DFE57}" srcOrd="17" destOrd="0" presId="urn:microsoft.com/office/officeart/2008/layout/LinedList"/>
    <dgm:cxn modelId="{CE20C04F-6AEC-414F-B834-E8F2A39CDBB2}" type="presParOf" srcId="{C07EA172-53BE-471D-9607-D5186D2EBF28}" destId="{264D6BEF-8852-4865-BE1A-91CF0B133470}" srcOrd="18" destOrd="0" presId="urn:microsoft.com/office/officeart/2008/layout/LinedList"/>
    <dgm:cxn modelId="{5A7DB46D-C0B2-4E3C-ABED-000481ED2CF8}" type="presParOf" srcId="{C07EA172-53BE-471D-9607-D5186D2EBF28}" destId="{F6BB48CB-B383-4927-AC32-4C52D4001F5E}" srcOrd="19" destOrd="0" presId="urn:microsoft.com/office/officeart/2008/layout/LinedList"/>
    <dgm:cxn modelId="{3698A36A-C2B9-4712-8F6F-1EBF0F0FFD6A}" type="presParOf" srcId="{F6BB48CB-B383-4927-AC32-4C52D4001F5E}" destId="{2E1A9C73-4EE1-467C-A4E6-AD616C560A4E}" srcOrd="0" destOrd="0" presId="urn:microsoft.com/office/officeart/2008/layout/LinedList"/>
    <dgm:cxn modelId="{080F9CB9-3F49-4AC1-AEC5-44ACE3E1A2B8}" type="presParOf" srcId="{F6BB48CB-B383-4927-AC32-4C52D4001F5E}" destId="{288BA022-DF3C-456C-83CE-48ED0CF9F31D}" srcOrd="1" destOrd="0" presId="urn:microsoft.com/office/officeart/2008/layout/LinedList"/>
    <dgm:cxn modelId="{7B708283-9099-4634-B226-A99AFA684BC8}" type="presParOf" srcId="{F6BB48CB-B383-4927-AC32-4C52D4001F5E}" destId="{F8955E8B-AD9C-4A2D-88D1-5370E71BB170}" srcOrd="2" destOrd="0" presId="urn:microsoft.com/office/officeart/2008/layout/LinedList"/>
    <dgm:cxn modelId="{546C1D8E-EBBE-4576-A28F-436A0112EF39}" type="presParOf" srcId="{C07EA172-53BE-471D-9607-D5186D2EBF28}" destId="{24CB2D69-4B8E-463B-9B57-CE4374E1028D}" srcOrd="20" destOrd="0" presId="urn:microsoft.com/office/officeart/2008/layout/LinedList"/>
    <dgm:cxn modelId="{A171C1D5-C16F-4F9A-AC67-C19DE5615907}" type="presParOf" srcId="{C07EA172-53BE-471D-9607-D5186D2EBF28}" destId="{CF7A523A-5CEB-43D8-BF71-03FC5FA62A01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63F3B5-ECB5-4523-92DD-0FEDB6430A1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A8BB41D-6EA8-48AA-A15D-E51BDF149EC5}">
      <dgm:prSet custT="1"/>
      <dgm:spPr/>
      <dgm:t>
        <a:bodyPr/>
        <a:lstStyle/>
        <a:p>
          <a:pPr rtl="0"/>
          <a:r>
            <a:rPr lang="pl-PL" sz="2000" dirty="0" smtClean="0">
              <a:solidFill>
                <a:schemeClr val="accent3">
                  <a:lumMod val="50000"/>
                </a:schemeClr>
              </a:solidFill>
            </a:rPr>
            <a:t>Doskonalenie techniki  laboratoryjnej</a:t>
          </a:r>
          <a:endParaRPr lang="pl-PL" sz="2000" dirty="0">
            <a:solidFill>
              <a:schemeClr val="accent3">
                <a:lumMod val="50000"/>
              </a:schemeClr>
            </a:solidFill>
          </a:endParaRPr>
        </a:p>
      </dgm:t>
    </dgm:pt>
    <dgm:pt modelId="{985D1FDC-762A-4AD3-B840-08C0989365CC}" type="parTrans" cxnId="{CD195295-7AA2-4F92-ADD2-1C53A6E91EB0}">
      <dgm:prSet/>
      <dgm:spPr/>
      <dgm:t>
        <a:bodyPr/>
        <a:lstStyle/>
        <a:p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A8041873-D44B-4041-A62D-B22A45A50B8F}" type="sibTrans" cxnId="{CD195295-7AA2-4F92-ADD2-1C53A6E91EB0}">
      <dgm:prSet/>
      <dgm:spPr/>
      <dgm:t>
        <a:bodyPr/>
        <a:lstStyle/>
        <a:p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E8558D19-4943-4F63-A677-29D2A7530F32}">
      <dgm:prSet custT="1"/>
      <dgm:spPr/>
      <dgm:t>
        <a:bodyPr/>
        <a:lstStyle/>
        <a:p>
          <a:pPr rtl="0"/>
          <a:r>
            <a:rPr lang="pl-PL" sz="2000" dirty="0" smtClean="0">
              <a:solidFill>
                <a:schemeClr val="accent3">
                  <a:lumMod val="50000"/>
                </a:schemeClr>
              </a:solidFill>
            </a:rPr>
            <a:t>Precyzyjna obsługa aparatury laboratoryjnej </a:t>
          </a:r>
          <a:endParaRPr lang="pl-PL" sz="2000" dirty="0">
            <a:solidFill>
              <a:schemeClr val="accent3">
                <a:lumMod val="50000"/>
              </a:schemeClr>
            </a:solidFill>
          </a:endParaRPr>
        </a:p>
      </dgm:t>
    </dgm:pt>
    <dgm:pt modelId="{14C68649-FD4E-47BC-A224-0B0E6CD4F819}" type="parTrans" cxnId="{1539DBF3-7CE4-46D2-ABEE-ACAA8C0E8049}">
      <dgm:prSet/>
      <dgm:spPr/>
      <dgm:t>
        <a:bodyPr/>
        <a:lstStyle/>
        <a:p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C4389545-85FA-4471-9A61-B6F62A2C5F4D}" type="sibTrans" cxnId="{1539DBF3-7CE4-46D2-ABEE-ACAA8C0E8049}">
      <dgm:prSet/>
      <dgm:spPr/>
      <dgm:t>
        <a:bodyPr/>
        <a:lstStyle/>
        <a:p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DAE48E7E-E1B0-48DE-B9C3-20A32E5EE0E7}">
      <dgm:prSet custT="1"/>
      <dgm:spPr/>
      <dgm:t>
        <a:bodyPr/>
        <a:lstStyle/>
        <a:p>
          <a:pPr rtl="0"/>
          <a:r>
            <a:rPr lang="pl-PL" sz="2000" dirty="0" smtClean="0">
              <a:solidFill>
                <a:schemeClr val="accent3">
                  <a:lumMod val="50000"/>
                </a:schemeClr>
              </a:solidFill>
            </a:rPr>
            <a:t>Pobieranie i przygotowanie próbek środowiskowych i przemysłowych - woda, gleba, powietrze, odpady</a:t>
          </a:r>
          <a:endParaRPr lang="pl-PL" sz="2000" dirty="0">
            <a:solidFill>
              <a:schemeClr val="accent3">
                <a:lumMod val="50000"/>
              </a:schemeClr>
            </a:solidFill>
          </a:endParaRPr>
        </a:p>
      </dgm:t>
    </dgm:pt>
    <dgm:pt modelId="{4BAF3EDF-39AD-456D-9BA3-1619AF0E35A9}" type="parTrans" cxnId="{42B18AE0-8B8D-4877-B41A-353E7664A8F4}">
      <dgm:prSet/>
      <dgm:spPr/>
      <dgm:t>
        <a:bodyPr/>
        <a:lstStyle/>
        <a:p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8CB7AD02-EEE0-4BF3-AAC4-9922EE83808C}" type="sibTrans" cxnId="{42B18AE0-8B8D-4877-B41A-353E7664A8F4}">
      <dgm:prSet/>
      <dgm:spPr/>
      <dgm:t>
        <a:bodyPr/>
        <a:lstStyle/>
        <a:p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CE9FE71B-A116-4FED-ACE6-B95443F2DB56}">
      <dgm:prSet custT="1"/>
      <dgm:spPr/>
      <dgm:t>
        <a:bodyPr/>
        <a:lstStyle/>
        <a:p>
          <a:pPr rtl="0"/>
          <a:r>
            <a:rPr lang="pl-PL" sz="2000" dirty="0" smtClean="0">
              <a:solidFill>
                <a:schemeClr val="accent3">
                  <a:lumMod val="50000"/>
                </a:schemeClr>
              </a:solidFill>
            </a:rPr>
            <a:t>Rozpoznawanie i ocena zagrożeń chemicznych w środowisku</a:t>
          </a:r>
          <a:endParaRPr lang="pl-PL" sz="2000" dirty="0">
            <a:solidFill>
              <a:schemeClr val="accent3">
                <a:lumMod val="50000"/>
              </a:schemeClr>
            </a:solidFill>
          </a:endParaRPr>
        </a:p>
      </dgm:t>
    </dgm:pt>
    <dgm:pt modelId="{33DB1588-8750-49D5-95E7-6F523C0BF9C1}" type="parTrans" cxnId="{28EBBAFA-E1C8-40EC-BDFD-C95B67BB3DC5}">
      <dgm:prSet/>
      <dgm:spPr/>
      <dgm:t>
        <a:bodyPr/>
        <a:lstStyle/>
        <a:p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F5A21A75-CB86-469A-B623-8F258C824582}" type="sibTrans" cxnId="{28EBBAFA-E1C8-40EC-BDFD-C95B67BB3DC5}">
      <dgm:prSet/>
      <dgm:spPr/>
      <dgm:t>
        <a:bodyPr/>
        <a:lstStyle/>
        <a:p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5928CD98-A12E-4809-87C1-7A8668357DAB}">
      <dgm:prSet custT="1"/>
      <dgm:spPr/>
      <dgm:t>
        <a:bodyPr/>
        <a:lstStyle/>
        <a:p>
          <a:pPr rtl="0"/>
          <a:r>
            <a:rPr lang="pl-PL" sz="2000" smtClean="0">
              <a:solidFill>
                <a:schemeClr val="accent3">
                  <a:lumMod val="50000"/>
                </a:schemeClr>
              </a:solidFill>
            </a:rPr>
            <a:t>Analiza i interpretacja danych chemicznych</a:t>
          </a:r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5370597A-ECE2-4417-8586-C1773A1C1A14}" type="parTrans" cxnId="{548B3E64-BACE-4D80-8A5F-FE6C5745FA45}">
      <dgm:prSet/>
      <dgm:spPr/>
      <dgm:t>
        <a:bodyPr/>
        <a:lstStyle/>
        <a:p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92FF28BC-1FD6-42E5-B134-23964D277BB3}" type="sibTrans" cxnId="{548B3E64-BACE-4D80-8A5F-FE6C5745FA45}">
      <dgm:prSet/>
      <dgm:spPr/>
      <dgm:t>
        <a:bodyPr/>
        <a:lstStyle/>
        <a:p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F9101248-5DA1-4C45-9257-53E7FF0BB881}">
      <dgm:prSet custT="1"/>
      <dgm:spPr/>
      <dgm:t>
        <a:bodyPr/>
        <a:lstStyle/>
        <a:p>
          <a:pPr rtl="0"/>
          <a:r>
            <a:rPr lang="pl-PL" sz="2000" smtClean="0">
              <a:solidFill>
                <a:schemeClr val="accent3">
                  <a:lumMod val="50000"/>
                </a:schemeClr>
              </a:solidFill>
            </a:rPr>
            <a:t>Rozwiązywanie problemów analitycznych</a:t>
          </a:r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C1961770-CD5D-4D1A-870D-3D12E1182712}" type="parTrans" cxnId="{F641282E-17D8-4344-A5E8-9DAAA227B1E0}">
      <dgm:prSet/>
      <dgm:spPr/>
      <dgm:t>
        <a:bodyPr/>
        <a:lstStyle/>
        <a:p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58FD70F9-EEDB-4DBC-8E01-D4DE0A3EF4A5}" type="sibTrans" cxnId="{F641282E-17D8-4344-A5E8-9DAAA227B1E0}">
      <dgm:prSet/>
      <dgm:spPr/>
      <dgm:t>
        <a:bodyPr/>
        <a:lstStyle/>
        <a:p>
          <a:endParaRPr lang="pl-PL" sz="2000">
            <a:solidFill>
              <a:schemeClr val="accent3">
                <a:lumMod val="50000"/>
              </a:schemeClr>
            </a:solidFill>
          </a:endParaRPr>
        </a:p>
      </dgm:t>
    </dgm:pt>
    <dgm:pt modelId="{8460F3CC-4E4A-419E-AA7D-CAA6819BA831}" type="pres">
      <dgm:prSet presAssocID="{3463F3B5-ECB5-4523-92DD-0FEDB6430A1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D88A0A72-3981-4521-9975-8CA9F4E0E0C8}" type="pres">
      <dgm:prSet presAssocID="{CA8BB41D-6EA8-48AA-A15D-E51BDF149EC5}" presName="thickLine" presStyleLbl="alignNode1" presStyleIdx="0" presStyleCnt="6"/>
      <dgm:spPr/>
    </dgm:pt>
    <dgm:pt modelId="{1B39DA6D-AAD1-4E4C-9DE0-02956E9B0E02}" type="pres">
      <dgm:prSet presAssocID="{CA8BB41D-6EA8-48AA-A15D-E51BDF149EC5}" presName="horz1" presStyleCnt="0"/>
      <dgm:spPr/>
    </dgm:pt>
    <dgm:pt modelId="{98B2044E-EE31-4D75-8D9E-55A050462AB9}" type="pres">
      <dgm:prSet presAssocID="{CA8BB41D-6EA8-48AA-A15D-E51BDF149EC5}" presName="tx1" presStyleLbl="revTx" presStyleIdx="0" presStyleCnt="6"/>
      <dgm:spPr/>
      <dgm:t>
        <a:bodyPr/>
        <a:lstStyle/>
        <a:p>
          <a:endParaRPr lang="pl-PL"/>
        </a:p>
      </dgm:t>
    </dgm:pt>
    <dgm:pt modelId="{E65865AC-B32E-4576-937D-7856D489C207}" type="pres">
      <dgm:prSet presAssocID="{CA8BB41D-6EA8-48AA-A15D-E51BDF149EC5}" presName="vert1" presStyleCnt="0"/>
      <dgm:spPr/>
    </dgm:pt>
    <dgm:pt modelId="{6047A61F-C5AB-4666-B2B0-EB4A56DA8508}" type="pres">
      <dgm:prSet presAssocID="{E8558D19-4943-4F63-A677-29D2A7530F32}" presName="thickLine" presStyleLbl="alignNode1" presStyleIdx="1" presStyleCnt="6"/>
      <dgm:spPr/>
    </dgm:pt>
    <dgm:pt modelId="{8845E0FF-EF96-4EA9-AB6F-D449295EC8FD}" type="pres">
      <dgm:prSet presAssocID="{E8558D19-4943-4F63-A677-29D2A7530F32}" presName="horz1" presStyleCnt="0"/>
      <dgm:spPr/>
    </dgm:pt>
    <dgm:pt modelId="{B152AE4B-1BA1-42CE-848D-6D32C502E7AF}" type="pres">
      <dgm:prSet presAssocID="{E8558D19-4943-4F63-A677-29D2A7530F32}" presName="tx1" presStyleLbl="revTx" presStyleIdx="1" presStyleCnt="6"/>
      <dgm:spPr/>
      <dgm:t>
        <a:bodyPr/>
        <a:lstStyle/>
        <a:p>
          <a:endParaRPr lang="pl-PL"/>
        </a:p>
      </dgm:t>
    </dgm:pt>
    <dgm:pt modelId="{CF4678EC-CD83-457B-B7A4-09B0C1FD939C}" type="pres">
      <dgm:prSet presAssocID="{E8558D19-4943-4F63-A677-29D2A7530F32}" presName="vert1" presStyleCnt="0"/>
      <dgm:spPr/>
    </dgm:pt>
    <dgm:pt modelId="{A88FD812-9206-4FC5-9F45-9E57C6AF827E}" type="pres">
      <dgm:prSet presAssocID="{DAE48E7E-E1B0-48DE-B9C3-20A32E5EE0E7}" presName="thickLine" presStyleLbl="alignNode1" presStyleIdx="2" presStyleCnt="6"/>
      <dgm:spPr/>
    </dgm:pt>
    <dgm:pt modelId="{016E2079-B4C7-43C9-907D-B39FB0B862B2}" type="pres">
      <dgm:prSet presAssocID="{DAE48E7E-E1B0-48DE-B9C3-20A32E5EE0E7}" presName="horz1" presStyleCnt="0"/>
      <dgm:spPr/>
    </dgm:pt>
    <dgm:pt modelId="{2EAE0173-91AF-4923-971A-B58740193275}" type="pres">
      <dgm:prSet presAssocID="{DAE48E7E-E1B0-48DE-B9C3-20A32E5EE0E7}" presName="tx1" presStyleLbl="revTx" presStyleIdx="2" presStyleCnt="6"/>
      <dgm:spPr/>
      <dgm:t>
        <a:bodyPr/>
        <a:lstStyle/>
        <a:p>
          <a:endParaRPr lang="pl-PL"/>
        </a:p>
      </dgm:t>
    </dgm:pt>
    <dgm:pt modelId="{9512D3B6-129C-45F2-B24A-3678A9531929}" type="pres">
      <dgm:prSet presAssocID="{DAE48E7E-E1B0-48DE-B9C3-20A32E5EE0E7}" presName="vert1" presStyleCnt="0"/>
      <dgm:spPr/>
    </dgm:pt>
    <dgm:pt modelId="{49681E88-AD3B-480A-A77F-3E768A47492C}" type="pres">
      <dgm:prSet presAssocID="{CE9FE71B-A116-4FED-ACE6-B95443F2DB56}" presName="thickLine" presStyleLbl="alignNode1" presStyleIdx="3" presStyleCnt="6"/>
      <dgm:spPr/>
    </dgm:pt>
    <dgm:pt modelId="{AC0D9DB2-70AA-4297-9F6D-D0DF101B97CD}" type="pres">
      <dgm:prSet presAssocID="{CE9FE71B-A116-4FED-ACE6-B95443F2DB56}" presName="horz1" presStyleCnt="0"/>
      <dgm:spPr/>
    </dgm:pt>
    <dgm:pt modelId="{0979C3BE-D526-42D3-8DB3-0AADA35BEA86}" type="pres">
      <dgm:prSet presAssocID="{CE9FE71B-A116-4FED-ACE6-B95443F2DB56}" presName="tx1" presStyleLbl="revTx" presStyleIdx="3" presStyleCnt="6"/>
      <dgm:spPr/>
      <dgm:t>
        <a:bodyPr/>
        <a:lstStyle/>
        <a:p>
          <a:endParaRPr lang="pl-PL"/>
        </a:p>
      </dgm:t>
    </dgm:pt>
    <dgm:pt modelId="{9F1D6A96-F299-4B35-804F-432530BD2479}" type="pres">
      <dgm:prSet presAssocID="{CE9FE71B-A116-4FED-ACE6-B95443F2DB56}" presName="vert1" presStyleCnt="0"/>
      <dgm:spPr/>
    </dgm:pt>
    <dgm:pt modelId="{A3C836F7-3E69-4A0A-A4CC-5C6648459146}" type="pres">
      <dgm:prSet presAssocID="{5928CD98-A12E-4809-87C1-7A8668357DAB}" presName="thickLine" presStyleLbl="alignNode1" presStyleIdx="4" presStyleCnt="6"/>
      <dgm:spPr/>
    </dgm:pt>
    <dgm:pt modelId="{7B111B00-ABAF-49A5-BF35-B88ECBBC1544}" type="pres">
      <dgm:prSet presAssocID="{5928CD98-A12E-4809-87C1-7A8668357DAB}" presName="horz1" presStyleCnt="0"/>
      <dgm:spPr/>
    </dgm:pt>
    <dgm:pt modelId="{DA0BF129-D922-4562-9EC0-2345C5FDD7F5}" type="pres">
      <dgm:prSet presAssocID="{5928CD98-A12E-4809-87C1-7A8668357DAB}" presName="tx1" presStyleLbl="revTx" presStyleIdx="4" presStyleCnt="6"/>
      <dgm:spPr/>
      <dgm:t>
        <a:bodyPr/>
        <a:lstStyle/>
        <a:p>
          <a:endParaRPr lang="pl-PL"/>
        </a:p>
      </dgm:t>
    </dgm:pt>
    <dgm:pt modelId="{E5EF3737-E94B-427B-AD91-531D3B089B8D}" type="pres">
      <dgm:prSet presAssocID="{5928CD98-A12E-4809-87C1-7A8668357DAB}" presName="vert1" presStyleCnt="0"/>
      <dgm:spPr/>
    </dgm:pt>
    <dgm:pt modelId="{5A4D0895-F7DE-4B09-B4A6-1B9EF19F2F55}" type="pres">
      <dgm:prSet presAssocID="{F9101248-5DA1-4C45-9257-53E7FF0BB881}" presName="thickLine" presStyleLbl="alignNode1" presStyleIdx="5" presStyleCnt="6"/>
      <dgm:spPr/>
    </dgm:pt>
    <dgm:pt modelId="{D66A8ABE-6846-4717-86A9-40D558B025E7}" type="pres">
      <dgm:prSet presAssocID="{F9101248-5DA1-4C45-9257-53E7FF0BB881}" presName="horz1" presStyleCnt="0"/>
      <dgm:spPr/>
    </dgm:pt>
    <dgm:pt modelId="{23AEFB2F-F718-4158-A622-701A6EB752AC}" type="pres">
      <dgm:prSet presAssocID="{F9101248-5DA1-4C45-9257-53E7FF0BB881}" presName="tx1" presStyleLbl="revTx" presStyleIdx="5" presStyleCnt="6"/>
      <dgm:spPr/>
      <dgm:t>
        <a:bodyPr/>
        <a:lstStyle/>
        <a:p>
          <a:endParaRPr lang="pl-PL"/>
        </a:p>
      </dgm:t>
    </dgm:pt>
    <dgm:pt modelId="{6522A0C7-214A-408A-B2D8-4A32A3A08442}" type="pres">
      <dgm:prSet presAssocID="{F9101248-5DA1-4C45-9257-53E7FF0BB881}" presName="vert1" presStyleCnt="0"/>
      <dgm:spPr/>
    </dgm:pt>
  </dgm:ptLst>
  <dgm:cxnLst>
    <dgm:cxn modelId="{C308591D-9642-47F6-80F3-A248EDA5AD60}" type="presOf" srcId="{F9101248-5DA1-4C45-9257-53E7FF0BB881}" destId="{23AEFB2F-F718-4158-A622-701A6EB752AC}" srcOrd="0" destOrd="0" presId="urn:microsoft.com/office/officeart/2008/layout/LinedList"/>
    <dgm:cxn modelId="{FEF5C523-4076-4D83-BBBA-711E2DF1BE76}" type="presOf" srcId="{5928CD98-A12E-4809-87C1-7A8668357DAB}" destId="{DA0BF129-D922-4562-9EC0-2345C5FDD7F5}" srcOrd="0" destOrd="0" presId="urn:microsoft.com/office/officeart/2008/layout/LinedList"/>
    <dgm:cxn modelId="{CF89998F-88AA-47F6-AE4F-7B012A39A574}" type="presOf" srcId="{CE9FE71B-A116-4FED-ACE6-B95443F2DB56}" destId="{0979C3BE-D526-42D3-8DB3-0AADA35BEA86}" srcOrd="0" destOrd="0" presId="urn:microsoft.com/office/officeart/2008/layout/LinedList"/>
    <dgm:cxn modelId="{F641282E-17D8-4344-A5E8-9DAAA227B1E0}" srcId="{3463F3B5-ECB5-4523-92DD-0FEDB6430A18}" destId="{F9101248-5DA1-4C45-9257-53E7FF0BB881}" srcOrd="5" destOrd="0" parTransId="{C1961770-CD5D-4D1A-870D-3D12E1182712}" sibTransId="{58FD70F9-EEDB-4DBC-8E01-D4DE0A3EF4A5}"/>
    <dgm:cxn modelId="{4C41B75B-AA14-483B-9655-ECCD728FEBAB}" type="presOf" srcId="{E8558D19-4943-4F63-A677-29D2A7530F32}" destId="{B152AE4B-1BA1-42CE-848D-6D32C502E7AF}" srcOrd="0" destOrd="0" presId="urn:microsoft.com/office/officeart/2008/layout/LinedList"/>
    <dgm:cxn modelId="{DF72F7D2-366E-4BF4-961C-524F650AA650}" type="presOf" srcId="{3463F3B5-ECB5-4523-92DD-0FEDB6430A18}" destId="{8460F3CC-4E4A-419E-AA7D-CAA6819BA831}" srcOrd="0" destOrd="0" presId="urn:microsoft.com/office/officeart/2008/layout/LinedList"/>
    <dgm:cxn modelId="{28EBBAFA-E1C8-40EC-BDFD-C95B67BB3DC5}" srcId="{3463F3B5-ECB5-4523-92DD-0FEDB6430A18}" destId="{CE9FE71B-A116-4FED-ACE6-B95443F2DB56}" srcOrd="3" destOrd="0" parTransId="{33DB1588-8750-49D5-95E7-6F523C0BF9C1}" sibTransId="{F5A21A75-CB86-469A-B623-8F258C824582}"/>
    <dgm:cxn modelId="{548B3E64-BACE-4D80-8A5F-FE6C5745FA45}" srcId="{3463F3B5-ECB5-4523-92DD-0FEDB6430A18}" destId="{5928CD98-A12E-4809-87C1-7A8668357DAB}" srcOrd="4" destOrd="0" parTransId="{5370597A-ECE2-4417-8586-C1773A1C1A14}" sibTransId="{92FF28BC-1FD6-42E5-B134-23964D277BB3}"/>
    <dgm:cxn modelId="{CD195295-7AA2-4F92-ADD2-1C53A6E91EB0}" srcId="{3463F3B5-ECB5-4523-92DD-0FEDB6430A18}" destId="{CA8BB41D-6EA8-48AA-A15D-E51BDF149EC5}" srcOrd="0" destOrd="0" parTransId="{985D1FDC-762A-4AD3-B840-08C0989365CC}" sibTransId="{A8041873-D44B-4041-A62D-B22A45A50B8F}"/>
    <dgm:cxn modelId="{1539DBF3-7CE4-46D2-ABEE-ACAA8C0E8049}" srcId="{3463F3B5-ECB5-4523-92DD-0FEDB6430A18}" destId="{E8558D19-4943-4F63-A677-29D2A7530F32}" srcOrd="1" destOrd="0" parTransId="{14C68649-FD4E-47BC-A224-0B0E6CD4F819}" sibTransId="{C4389545-85FA-4471-9A61-B6F62A2C5F4D}"/>
    <dgm:cxn modelId="{79A4965B-572C-4DF6-9836-E79FDB853D74}" type="presOf" srcId="{CA8BB41D-6EA8-48AA-A15D-E51BDF149EC5}" destId="{98B2044E-EE31-4D75-8D9E-55A050462AB9}" srcOrd="0" destOrd="0" presId="urn:microsoft.com/office/officeart/2008/layout/LinedList"/>
    <dgm:cxn modelId="{5B3718A4-824F-47A2-8D12-A900316A29D8}" type="presOf" srcId="{DAE48E7E-E1B0-48DE-B9C3-20A32E5EE0E7}" destId="{2EAE0173-91AF-4923-971A-B58740193275}" srcOrd="0" destOrd="0" presId="urn:microsoft.com/office/officeart/2008/layout/LinedList"/>
    <dgm:cxn modelId="{42B18AE0-8B8D-4877-B41A-353E7664A8F4}" srcId="{3463F3B5-ECB5-4523-92DD-0FEDB6430A18}" destId="{DAE48E7E-E1B0-48DE-B9C3-20A32E5EE0E7}" srcOrd="2" destOrd="0" parTransId="{4BAF3EDF-39AD-456D-9BA3-1619AF0E35A9}" sibTransId="{8CB7AD02-EEE0-4BF3-AAC4-9922EE83808C}"/>
    <dgm:cxn modelId="{990EDE77-5496-438E-B7E2-483102C82722}" type="presParOf" srcId="{8460F3CC-4E4A-419E-AA7D-CAA6819BA831}" destId="{D88A0A72-3981-4521-9975-8CA9F4E0E0C8}" srcOrd="0" destOrd="0" presId="urn:microsoft.com/office/officeart/2008/layout/LinedList"/>
    <dgm:cxn modelId="{8F182951-E1DD-46EC-9058-6B623180556C}" type="presParOf" srcId="{8460F3CC-4E4A-419E-AA7D-CAA6819BA831}" destId="{1B39DA6D-AAD1-4E4C-9DE0-02956E9B0E02}" srcOrd="1" destOrd="0" presId="urn:microsoft.com/office/officeart/2008/layout/LinedList"/>
    <dgm:cxn modelId="{8017BD00-773D-4BA2-993A-F3449C704AC5}" type="presParOf" srcId="{1B39DA6D-AAD1-4E4C-9DE0-02956E9B0E02}" destId="{98B2044E-EE31-4D75-8D9E-55A050462AB9}" srcOrd="0" destOrd="0" presId="urn:microsoft.com/office/officeart/2008/layout/LinedList"/>
    <dgm:cxn modelId="{C37E5F28-A366-47B8-B00E-97DD522B5BAA}" type="presParOf" srcId="{1B39DA6D-AAD1-4E4C-9DE0-02956E9B0E02}" destId="{E65865AC-B32E-4576-937D-7856D489C207}" srcOrd="1" destOrd="0" presId="urn:microsoft.com/office/officeart/2008/layout/LinedList"/>
    <dgm:cxn modelId="{D9360109-55FC-48FF-B2A2-7487871616CB}" type="presParOf" srcId="{8460F3CC-4E4A-419E-AA7D-CAA6819BA831}" destId="{6047A61F-C5AB-4666-B2B0-EB4A56DA8508}" srcOrd="2" destOrd="0" presId="urn:microsoft.com/office/officeart/2008/layout/LinedList"/>
    <dgm:cxn modelId="{4D8461CB-9A37-4ED6-8AEC-ACF74D163A7F}" type="presParOf" srcId="{8460F3CC-4E4A-419E-AA7D-CAA6819BA831}" destId="{8845E0FF-EF96-4EA9-AB6F-D449295EC8FD}" srcOrd="3" destOrd="0" presId="urn:microsoft.com/office/officeart/2008/layout/LinedList"/>
    <dgm:cxn modelId="{63C8C83F-1B7B-47D1-9C87-07BD04AE0215}" type="presParOf" srcId="{8845E0FF-EF96-4EA9-AB6F-D449295EC8FD}" destId="{B152AE4B-1BA1-42CE-848D-6D32C502E7AF}" srcOrd="0" destOrd="0" presId="urn:microsoft.com/office/officeart/2008/layout/LinedList"/>
    <dgm:cxn modelId="{C6BF2382-76C2-4659-84FE-B377B230B9A2}" type="presParOf" srcId="{8845E0FF-EF96-4EA9-AB6F-D449295EC8FD}" destId="{CF4678EC-CD83-457B-B7A4-09B0C1FD939C}" srcOrd="1" destOrd="0" presId="urn:microsoft.com/office/officeart/2008/layout/LinedList"/>
    <dgm:cxn modelId="{E83FE089-DFD4-4155-B2B9-8FA491B052EA}" type="presParOf" srcId="{8460F3CC-4E4A-419E-AA7D-CAA6819BA831}" destId="{A88FD812-9206-4FC5-9F45-9E57C6AF827E}" srcOrd="4" destOrd="0" presId="urn:microsoft.com/office/officeart/2008/layout/LinedList"/>
    <dgm:cxn modelId="{754B875C-F606-43A3-B92B-40393C2927F3}" type="presParOf" srcId="{8460F3CC-4E4A-419E-AA7D-CAA6819BA831}" destId="{016E2079-B4C7-43C9-907D-B39FB0B862B2}" srcOrd="5" destOrd="0" presId="urn:microsoft.com/office/officeart/2008/layout/LinedList"/>
    <dgm:cxn modelId="{606A8BC1-142E-464F-BA14-A15FC7A443E9}" type="presParOf" srcId="{016E2079-B4C7-43C9-907D-B39FB0B862B2}" destId="{2EAE0173-91AF-4923-971A-B58740193275}" srcOrd="0" destOrd="0" presId="urn:microsoft.com/office/officeart/2008/layout/LinedList"/>
    <dgm:cxn modelId="{C672A759-B9CB-40C4-BE80-C64ACCEE8F8E}" type="presParOf" srcId="{016E2079-B4C7-43C9-907D-B39FB0B862B2}" destId="{9512D3B6-129C-45F2-B24A-3678A9531929}" srcOrd="1" destOrd="0" presId="urn:microsoft.com/office/officeart/2008/layout/LinedList"/>
    <dgm:cxn modelId="{294C9A8C-50D2-43B9-8743-5320DD1BE951}" type="presParOf" srcId="{8460F3CC-4E4A-419E-AA7D-CAA6819BA831}" destId="{49681E88-AD3B-480A-A77F-3E768A47492C}" srcOrd="6" destOrd="0" presId="urn:microsoft.com/office/officeart/2008/layout/LinedList"/>
    <dgm:cxn modelId="{BAE4720A-C84E-40E4-B521-E5421B363114}" type="presParOf" srcId="{8460F3CC-4E4A-419E-AA7D-CAA6819BA831}" destId="{AC0D9DB2-70AA-4297-9F6D-D0DF101B97CD}" srcOrd="7" destOrd="0" presId="urn:microsoft.com/office/officeart/2008/layout/LinedList"/>
    <dgm:cxn modelId="{EF3D65D3-937C-4AD6-B371-9A95F9EF1D1C}" type="presParOf" srcId="{AC0D9DB2-70AA-4297-9F6D-D0DF101B97CD}" destId="{0979C3BE-D526-42D3-8DB3-0AADA35BEA86}" srcOrd="0" destOrd="0" presId="urn:microsoft.com/office/officeart/2008/layout/LinedList"/>
    <dgm:cxn modelId="{D6B27D35-516E-447A-B493-544CA34EB8F6}" type="presParOf" srcId="{AC0D9DB2-70AA-4297-9F6D-D0DF101B97CD}" destId="{9F1D6A96-F299-4B35-804F-432530BD2479}" srcOrd="1" destOrd="0" presId="urn:microsoft.com/office/officeart/2008/layout/LinedList"/>
    <dgm:cxn modelId="{D4AE87C3-8F4B-4296-ACB7-2FDDF6D3191A}" type="presParOf" srcId="{8460F3CC-4E4A-419E-AA7D-CAA6819BA831}" destId="{A3C836F7-3E69-4A0A-A4CC-5C6648459146}" srcOrd="8" destOrd="0" presId="urn:microsoft.com/office/officeart/2008/layout/LinedList"/>
    <dgm:cxn modelId="{92235013-EF70-419B-9D7F-E9E4DEAAC5D1}" type="presParOf" srcId="{8460F3CC-4E4A-419E-AA7D-CAA6819BA831}" destId="{7B111B00-ABAF-49A5-BF35-B88ECBBC1544}" srcOrd="9" destOrd="0" presId="urn:microsoft.com/office/officeart/2008/layout/LinedList"/>
    <dgm:cxn modelId="{02AA66D8-5705-434B-9C67-A0C76E7E07C2}" type="presParOf" srcId="{7B111B00-ABAF-49A5-BF35-B88ECBBC1544}" destId="{DA0BF129-D922-4562-9EC0-2345C5FDD7F5}" srcOrd="0" destOrd="0" presId="urn:microsoft.com/office/officeart/2008/layout/LinedList"/>
    <dgm:cxn modelId="{0AE52946-CD00-4710-B9AA-44C4265A031C}" type="presParOf" srcId="{7B111B00-ABAF-49A5-BF35-B88ECBBC1544}" destId="{E5EF3737-E94B-427B-AD91-531D3B089B8D}" srcOrd="1" destOrd="0" presId="urn:microsoft.com/office/officeart/2008/layout/LinedList"/>
    <dgm:cxn modelId="{58001BCF-258E-45EE-9393-5A661D55BB4C}" type="presParOf" srcId="{8460F3CC-4E4A-419E-AA7D-CAA6819BA831}" destId="{5A4D0895-F7DE-4B09-B4A6-1B9EF19F2F55}" srcOrd="10" destOrd="0" presId="urn:microsoft.com/office/officeart/2008/layout/LinedList"/>
    <dgm:cxn modelId="{18ADC333-DADF-4910-891A-3BBA3DD392A1}" type="presParOf" srcId="{8460F3CC-4E4A-419E-AA7D-CAA6819BA831}" destId="{D66A8ABE-6846-4717-86A9-40D558B025E7}" srcOrd="11" destOrd="0" presId="urn:microsoft.com/office/officeart/2008/layout/LinedList"/>
    <dgm:cxn modelId="{37FB6F11-9567-42AA-9F3A-28FB556F4548}" type="presParOf" srcId="{D66A8ABE-6846-4717-86A9-40D558B025E7}" destId="{23AEFB2F-F718-4158-A622-701A6EB752AC}" srcOrd="0" destOrd="0" presId="urn:microsoft.com/office/officeart/2008/layout/LinedList"/>
    <dgm:cxn modelId="{0C524FCC-2599-4E53-A8D5-6B04AABC7A59}" type="presParOf" srcId="{D66A8ABE-6846-4717-86A9-40D558B025E7}" destId="{6522A0C7-214A-408A-B2D8-4A32A3A084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4AB7A-1156-4164-9384-CA3CA603C6B6}">
      <dsp:nvSpPr>
        <dsp:cNvPr id="0" name=""/>
        <dsp:cNvSpPr/>
      </dsp:nvSpPr>
      <dsp:spPr>
        <a:xfrm>
          <a:off x="0" y="728873"/>
          <a:ext cx="11860695" cy="4647769"/>
        </a:xfrm>
        <a:prstGeom prst="rightArrow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227FAB-7D09-42E8-B4B6-A314EE201957}">
      <dsp:nvSpPr>
        <dsp:cNvPr id="0" name=""/>
        <dsp:cNvSpPr/>
      </dsp:nvSpPr>
      <dsp:spPr>
        <a:xfrm>
          <a:off x="426620" y="1784928"/>
          <a:ext cx="9717894" cy="232388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Specjalność „Analiza chemiczna w przemyśle i środowisku” przygotowuje  do samodzielnego wykonywania zaawansowanych analiz chemicznych w ujęciu zarówno przemysłowym, jak i środowiskowym. Program kształcenia łączy wiedzę teoretyczną z intensywnym przygotowaniem praktycznym, kładąc szczególny nacisk na analizę złożonych próbek oraz ocenę jakości wyników.</a:t>
          </a:r>
          <a:endParaRPr lang="pl-PL" sz="2300" kern="1200" dirty="0"/>
        </a:p>
      </dsp:txBody>
      <dsp:txXfrm>
        <a:off x="426620" y="1784928"/>
        <a:ext cx="9717894" cy="23238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B69F2-48C1-4715-BDE7-22E8A97FE867}">
      <dsp:nvSpPr>
        <dsp:cNvPr id="0" name=""/>
        <dsp:cNvSpPr/>
      </dsp:nvSpPr>
      <dsp:spPr>
        <a:xfrm>
          <a:off x="0" y="2028"/>
          <a:ext cx="4451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70A0D-4F1C-4ACA-A434-569E0BB1D8DB}">
      <dsp:nvSpPr>
        <dsp:cNvPr id="0" name=""/>
        <dsp:cNvSpPr/>
      </dsp:nvSpPr>
      <dsp:spPr>
        <a:xfrm>
          <a:off x="0" y="2028"/>
          <a:ext cx="4451718" cy="69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accent3">
                  <a:lumMod val="50000"/>
                </a:schemeClr>
              </a:solidFill>
            </a:rPr>
            <a:t>Myślenie analityczne</a:t>
          </a:r>
          <a:endParaRPr lang="pl-PL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2028"/>
        <a:ext cx="4451718" cy="691821"/>
      </dsp:txXfrm>
    </dsp:sp>
    <dsp:sp modelId="{5EE3B001-CE8D-4ACB-A7CD-3858B694A023}">
      <dsp:nvSpPr>
        <dsp:cNvPr id="0" name=""/>
        <dsp:cNvSpPr/>
      </dsp:nvSpPr>
      <dsp:spPr>
        <a:xfrm>
          <a:off x="0" y="693849"/>
          <a:ext cx="4451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0655D-29BC-4E33-A5DB-710D59B9FAD8}">
      <dsp:nvSpPr>
        <dsp:cNvPr id="0" name=""/>
        <dsp:cNvSpPr/>
      </dsp:nvSpPr>
      <dsp:spPr>
        <a:xfrm>
          <a:off x="0" y="693849"/>
          <a:ext cx="4451718" cy="69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accent3">
                  <a:lumMod val="50000"/>
                </a:schemeClr>
              </a:solidFill>
            </a:rPr>
            <a:t>Dokładność</a:t>
          </a:r>
          <a:endParaRPr lang="pl-PL" sz="2000" kern="1200">
            <a:solidFill>
              <a:schemeClr val="accent3">
                <a:lumMod val="50000"/>
              </a:schemeClr>
            </a:solidFill>
          </a:endParaRPr>
        </a:p>
      </dsp:txBody>
      <dsp:txXfrm>
        <a:off x="0" y="693849"/>
        <a:ext cx="4451718" cy="691821"/>
      </dsp:txXfrm>
    </dsp:sp>
    <dsp:sp modelId="{D552B714-D5E8-4C00-BFF4-D2D0C1751D8C}">
      <dsp:nvSpPr>
        <dsp:cNvPr id="0" name=""/>
        <dsp:cNvSpPr/>
      </dsp:nvSpPr>
      <dsp:spPr>
        <a:xfrm>
          <a:off x="0" y="1385670"/>
          <a:ext cx="4451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E9379-D1FC-4F7D-806E-C37A8CE6E1C8}">
      <dsp:nvSpPr>
        <dsp:cNvPr id="0" name=""/>
        <dsp:cNvSpPr/>
      </dsp:nvSpPr>
      <dsp:spPr>
        <a:xfrm>
          <a:off x="0" y="1385670"/>
          <a:ext cx="4451718" cy="69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accent3">
                  <a:lumMod val="50000"/>
                </a:schemeClr>
              </a:solidFill>
            </a:rPr>
            <a:t>Samodzielność</a:t>
          </a:r>
          <a:endParaRPr lang="pl-PL" sz="2000" kern="1200">
            <a:solidFill>
              <a:schemeClr val="accent3">
                <a:lumMod val="50000"/>
              </a:schemeClr>
            </a:solidFill>
          </a:endParaRPr>
        </a:p>
      </dsp:txBody>
      <dsp:txXfrm>
        <a:off x="0" y="1385670"/>
        <a:ext cx="4451718" cy="691821"/>
      </dsp:txXfrm>
    </dsp:sp>
    <dsp:sp modelId="{6F8EEFE5-E932-42BF-982D-032EF2B0FE6F}">
      <dsp:nvSpPr>
        <dsp:cNvPr id="0" name=""/>
        <dsp:cNvSpPr/>
      </dsp:nvSpPr>
      <dsp:spPr>
        <a:xfrm>
          <a:off x="0" y="2077492"/>
          <a:ext cx="4451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01627-6945-4D0A-A8F4-44614F16C0E0}">
      <dsp:nvSpPr>
        <dsp:cNvPr id="0" name=""/>
        <dsp:cNvSpPr/>
      </dsp:nvSpPr>
      <dsp:spPr>
        <a:xfrm>
          <a:off x="0" y="2077492"/>
          <a:ext cx="4451718" cy="69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accent3">
                  <a:lumMod val="50000"/>
                </a:schemeClr>
              </a:solidFill>
            </a:rPr>
            <a:t>Odpowiedzialność</a:t>
          </a:r>
          <a:endParaRPr lang="pl-PL" sz="2000" kern="1200">
            <a:solidFill>
              <a:schemeClr val="accent3">
                <a:lumMod val="50000"/>
              </a:schemeClr>
            </a:solidFill>
          </a:endParaRPr>
        </a:p>
      </dsp:txBody>
      <dsp:txXfrm>
        <a:off x="0" y="2077492"/>
        <a:ext cx="4451718" cy="691821"/>
      </dsp:txXfrm>
    </dsp:sp>
    <dsp:sp modelId="{9EB7389F-0D03-4C26-8401-34E626711A71}">
      <dsp:nvSpPr>
        <dsp:cNvPr id="0" name=""/>
        <dsp:cNvSpPr/>
      </dsp:nvSpPr>
      <dsp:spPr>
        <a:xfrm>
          <a:off x="0" y="2769313"/>
          <a:ext cx="4451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5455C-41AE-480A-B50E-B2EC10D82498}">
      <dsp:nvSpPr>
        <dsp:cNvPr id="0" name=""/>
        <dsp:cNvSpPr/>
      </dsp:nvSpPr>
      <dsp:spPr>
        <a:xfrm>
          <a:off x="0" y="2769313"/>
          <a:ext cx="4451718" cy="69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accent3">
                  <a:lumMod val="50000"/>
                </a:schemeClr>
              </a:solidFill>
            </a:rPr>
            <a:t>Praca zespołowa</a:t>
          </a:r>
          <a:endParaRPr lang="pl-PL" sz="2000" kern="1200">
            <a:solidFill>
              <a:schemeClr val="accent3">
                <a:lumMod val="50000"/>
              </a:schemeClr>
            </a:solidFill>
          </a:endParaRPr>
        </a:p>
      </dsp:txBody>
      <dsp:txXfrm>
        <a:off x="0" y="2769313"/>
        <a:ext cx="4451718" cy="691821"/>
      </dsp:txXfrm>
    </dsp:sp>
    <dsp:sp modelId="{1E14505E-DDD3-4757-B86E-4A6354228B19}">
      <dsp:nvSpPr>
        <dsp:cNvPr id="0" name=""/>
        <dsp:cNvSpPr/>
      </dsp:nvSpPr>
      <dsp:spPr>
        <a:xfrm>
          <a:off x="0" y="3461134"/>
          <a:ext cx="4451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D7314-717C-4D9D-9AA5-018A2C188B18}">
      <dsp:nvSpPr>
        <dsp:cNvPr id="0" name=""/>
        <dsp:cNvSpPr/>
      </dsp:nvSpPr>
      <dsp:spPr>
        <a:xfrm>
          <a:off x="0" y="3461134"/>
          <a:ext cx="4451718" cy="69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accent3">
                  <a:lumMod val="50000"/>
                </a:schemeClr>
              </a:solidFill>
            </a:rPr>
            <a:t>Efektywna komunikacja wyników badań</a:t>
          </a:r>
          <a:endParaRPr lang="pl-PL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3461134"/>
        <a:ext cx="4451718" cy="6918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FC83D-3C1D-4CB1-858B-94B5FF612B24}">
      <dsp:nvSpPr>
        <dsp:cNvPr id="0" name=""/>
        <dsp:cNvSpPr/>
      </dsp:nvSpPr>
      <dsp:spPr>
        <a:xfrm>
          <a:off x="1014147" y="0"/>
          <a:ext cx="9315614" cy="610492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47E00-79D3-412D-B35B-7CC3A77B04A2}">
      <dsp:nvSpPr>
        <dsp:cNvPr id="0" name=""/>
        <dsp:cNvSpPr/>
      </dsp:nvSpPr>
      <dsp:spPr>
        <a:xfrm>
          <a:off x="3077" y="1831476"/>
          <a:ext cx="5243645" cy="24419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Absolwenci tej specjalności posiadają wiedzę z zakresu nowoczesnych metod analizy chemicznej, takich jak spektroskopia, chromatografia, elektrochemia, oraz metod analizy jakości surowców, produktów spożywczych,   przemysłowych, wód, powietrza, gleby</a:t>
          </a:r>
          <a:br>
            <a:rPr lang="pl-PL" sz="2000" kern="1200" dirty="0" smtClean="0"/>
          </a:br>
          <a:r>
            <a:rPr lang="pl-PL" sz="2000" kern="1200" dirty="0" smtClean="0"/>
            <a:t> i innych komponentów środowiskowych. </a:t>
          </a:r>
          <a:endParaRPr lang="pl-PL" sz="2000" kern="1200" dirty="0"/>
        </a:p>
      </dsp:txBody>
      <dsp:txXfrm>
        <a:off x="122284" y="1950683"/>
        <a:ext cx="5005231" cy="2203555"/>
      </dsp:txXfrm>
    </dsp:sp>
    <dsp:sp modelId="{79F6C1B1-2B5C-4295-AD9C-7FA2FB2E4205}">
      <dsp:nvSpPr>
        <dsp:cNvPr id="0" name=""/>
        <dsp:cNvSpPr/>
      </dsp:nvSpPr>
      <dsp:spPr>
        <a:xfrm>
          <a:off x="5712823" y="1831476"/>
          <a:ext cx="5243645" cy="2441969"/>
        </a:xfrm>
        <a:prstGeom prst="round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Dzięki tym umiejętnościom, potrafią, oceniać jakość i bezpieczeństwo produktów, wykrywać zanieczyszczenia,</a:t>
          </a:r>
          <a:br>
            <a:rPr lang="pl-PL" sz="2000" kern="1200" dirty="0" smtClean="0"/>
          </a:br>
          <a:r>
            <a:rPr lang="pl-PL" sz="2000" kern="1200" dirty="0" smtClean="0"/>
            <a:t> a także monitorować wpływ działalności przemysłowej na środowisko</a:t>
          </a:r>
          <a:r>
            <a:rPr lang="pl-PL" sz="2200" kern="1200" dirty="0" smtClean="0"/>
            <a:t>.</a:t>
          </a:r>
          <a:endParaRPr lang="pl-PL" sz="2200" kern="1200" dirty="0"/>
        </a:p>
      </dsp:txBody>
      <dsp:txXfrm>
        <a:off x="5832030" y="1950683"/>
        <a:ext cx="5005231" cy="22035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2145B-CD6C-4F06-A315-7CA396986E78}">
      <dsp:nvSpPr>
        <dsp:cNvPr id="0" name=""/>
        <dsp:cNvSpPr/>
      </dsp:nvSpPr>
      <dsp:spPr>
        <a:xfrm>
          <a:off x="-6010321" y="-919675"/>
          <a:ext cx="7154904" cy="7154904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A66B4-BBBE-49C6-BACA-52CA3506BA28}">
      <dsp:nvSpPr>
        <dsp:cNvPr id="0" name=""/>
        <dsp:cNvSpPr/>
      </dsp:nvSpPr>
      <dsp:spPr>
        <a:xfrm>
          <a:off x="500189" y="332115"/>
          <a:ext cx="6952092" cy="6646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Laboratoria przemysłowe</a:t>
          </a:r>
          <a:endParaRPr lang="pl-PL" sz="2400" kern="1200" dirty="0"/>
        </a:p>
      </dsp:txBody>
      <dsp:txXfrm>
        <a:off x="500189" y="332115"/>
        <a:ext cx="6952092" cy="664656"/>
      </dsp:txXfrm>
    </dsp:sp>
    <dsp:sp modelId="{9B561ACA-CB9A-47C0-A543-DDFDC3E589E8}">
      <dsp:nvSpPr>
        <dsp:cNvPr id="0" name=""/>
        <dsp:cNvSpPr/>
      </dsp:nvSpPr>
      <dsp:spPr>
        <a:xfrm>
          <a:off x="84778" y="249033"/>
          <a:ext cx="830821" cy="830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FFA33-257E-429F-BEFB-6BBB32D3FD8B}">
      <dsp:nvSpPr>
        <dsp:cNvPr id="0" name=""/>
        <dsp:cNvSpPr/>
      </dsp:nvSpPr>
      <dsp:spPr>
        <a:xfrm>
          <a:off x="976463" y="1328782"/>
          <a:ext cx="6475818" cy="6646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Ochrona środowiska/BHP</a:t>
          </a:r>
          <a:endParaRPr lang="pl-PL" sz="2400" kern="1200" dirty="0"/>
        </a:p>
      </dsp:txBody>
      <dsp:txXfrm>
        <a:off x="976463" y="1328782"/>
        <a:ext cx="6475818" cy="664656"/>
      </dsp:txXfrm>
    </dsp:sp>
    <dsp:sp modelId="{DC1A03F4-B177-422E-B8E8-C388A854159D}">
      <dsp:nvSpPr>
        <dsp:cNvPr id="0" name=""/>
        <dsp:cNvSpPr/>
      </dsp:nvSpPr>
      <dsp:spPr>
        <a:xfrm>
          <a:off x="561052" y="1245700"/>
          <a:ext cx="830821" cy="830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35B42-72C8-4690-8753-31A6F31F3276}">
      <dsp:nvSpPr>
        <dsp:cNvPr id="0" name=""/>
        <dsp:cNvSpPr/>
      </dsp:nvSpPr>
      <dsp:spPr>
        <a:xfrm>
          <a:off x="1122640" y="2325448"/>
          <a:ext cx="6329640" cy="6646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Laboratoria badawcze i rozwojowe</a:t>
          </a:r>
          <a:endParaRPr lang="pl-PL" sz="2400" kern="1200" dirty="0"/>
        </a:p>
      </dsp:txBody>
      <dsp:txXfrm>
        <a:off x="1122640" y="2325448"/>
        <a:ext cx="6329640" cy="664656"/>
      </dsp:txXfrm>
    </dsp:sp>
    <dsp:sp modelId="{5FBDFA59-4EDC-42EE-9D44-E4A641562438}">
      <dsp:nvSpPr>
        <dsp:cNvPr id="0" name=""/>
        <dsp:cNvSpPr/>
      </dsp:nvSpPr>
      <dsp:spPr>
        <a:xfrm>
          <a:off x="707230" y="2242366"/>
          <a:ext cx="830821" cy="830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5DD28-93D3-472A-B7A0-15A76AC12598}">
      <dsp:nvSpPr>
        <dsp:cNvPr id="0" name=""/>
        <dsp:cNvSpPr/>
      </dsp:nvSpPr>
      <dsp:spPr>
        <a:xfrm>
          <a:off x="976463" y="3322114"/>
          <a:ext cx="6475818" cy="6646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Instytuty naukowe i uczelnie</a:t>
          </a:r>
          <a:endParaRPr lang="pl-PL" sz="2400" kern="1200" dirty="0"/>
        </a:p>
      </dsp:txBody>
      <dsp:txXfrm>
        <a:off x="976463" y="3322114"/>
        <a:ext cx="6475818" cy="664656"/>
      </dsp:txXfrm>
    </dsp:sp>
    <dsp:sp modelId="{1F2A8EED-E634-42DB-8253-3A63B0DA4433}">
      <dsp:nvSpPr>
        <dsp:cNvPr id="0" name=""/>
        <dsp:cNvSpPr/>
      </dsp:nvSpPr>
      <dsp:spPr>
        <a:xfrm>
          <a:off x="561052" y="3239032"/>
          <a:ext cx="830821" cy="830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E01F4-C47B-4F3A-974D-B31EB98058D3}">
      <dsp:nvSpPr>
        <dsp:cNvPr id="0" name=""/>
        <dsp:cNvSpPr/>
      </dsp:nvSpPr>
      <dsp:spPr>
        <a:xfrm>
          <a:off x="500189" y="4318781"/>
          <a:ext cx="6952092" cy="6646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Szkoły</a:t>
          </a:r>
          <a:endParaRPr lang="pl-PL" sz="2400" kern="1200" dirty="0"/>
        </a:p>
      </dsp:txBody>
      <dsp:txXfrm>
        <a:off x="500189" y="4318781"/>
        <a:ext cx="6952092" cy="664656"/>
      </dsp:txXfrm>
    </dsp:sp>
    <dsp:sp modelId="{7481C6DD-28DC-4650-85B7-8D2060BF9EBC}">
      <dsp:nvSpPr>
        <dsp:cNvPr id="0" name=""/>
        <dsp:cNvSpPr/>
      </dsp:nvSpPr>
      <dsp:spPr>
        <a:xfrm>
          <a:off x="84778" y="4235699"/>
          <a:ext cx="830821" cy="830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3D8CC-152F-4D79-BD9F-BBA17B751388}">
      <dsp:nvSpPr>
        <dsp:cNvPr id="0" name=""/>
        <dsp:cNvSpPr/>
      </dsp:nvSpPr>
      <dsp:spPr>
        <a:xfrm>
          <a:off x="406508" y="265048"/>
          <a:ext cx="1738473" cy="5013681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405B8-1346-45E1-99FE-3B9FDC151E8A}">
      <dsp:nvSpPr>
        <dsp:cNvPr id="0" name=""/>
        <dsp:cNvSpPr/>
      </dsp:nvSpPr>
      <dsp:spPr>
        <a:xfrm>
          <a:off x="2551429" y="0"/>
          <a:ext cx="6714338" cy="554377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err="1" smtClean="0">
              <a:solidFill>
                <a:srgbClr val="002060"/>
              </a:solidFill>
            </a:rPr>
            <a:t>Tikkurila</a:t>
          </a:r>
          <a:r>
            <a:rPr lang="pl-PL" sz="1700" b="1" kern="1200" dirty="0" smtClean="0">
              <a:solidFill>
                <a:srgbClr val="002060"/>
              </a:solidFill>
            </a:rPr>
            <a:t> (farby i lakiery)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err="1" smtClean="0">
              <a:solidFill>
                <a:srgbClr val="002060"/>
              </a:solidFill>
            </a:rPr>
            <a:t>Bispol</a:t>
          </a:r>
          <a:r>
            <a:rPr lang="pl-PL" sz="1700" b="1" kern="1200" dirty="0" smtClean="0">
              <a:solidFill>
                <a:srgbClr val="002060"/>
              </a:solidFill>
            </a:rPr>
            <a:t> (świece i znicze)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err="1" smtClean="0">
              <a:solidFill>
                <a:srgbClr val="002060"/>
              </a:solidFill>
            </a:rPr>
            <a:t>Sharda</a:t>
          </a:r>
          <a:r>
            <a:rPr lang="pl-PL" sz="1700" b="1" kern="1200" dirty="0" smtClean="0">
              <a:solidFill>
                <a:srgbClr val="002060"/>
              </a:solidFill>
            </a:rPr>
            <a:t> </a:t>
          </a:r>
          <a:r>
            <a:rPr lang="pl-PL" sz="1700" b="1" kern="1200" dirty="0" err="1" smtClean="0">
              <a:solidFill>
                <a:srgbClr val="002060"/>
              </a:solidFill>
            </a:rPr>
            <a:t>Cropp</a:t>
          </a:r>
          <a:r>
            <a:rPr lang="pl-PL" sz="1700" b="1" kern="1200" dirty="0" smtClean="0">
              <a:solidFill>
                <a:srgbClr val="002060"/>
              </a:solidFill>
            </a:rPr>
            <a:t> (środki ochrony roślin)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err="1" smtClean="0">
              <a:solidFill>
                <a:srgbClr val="002060"/>
              </a:solidFill>
            </a:rPr>
            <a:t>Rainbow</a:t>
          </a:r>
          <a:r>
            <a:rPr lang="pl-PL" sz="1700" b="1" kern="1200" dirty="0" smtClean="0">
              <a:solidFill>
                <a:srgbClr val="002060"/>
              </a:solidFill>
            </a:rPr>
            <a:t> (środki ochrony roślin)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solidFill>
                <a:srgbClr val="002060"/>
              </a:solidFill>
            </a:rPr>
            <a:t>Nestle (środki spożywcze)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err="1" smtClean="0">
              <a:solidFill>
                <a:srgbClr val="002060"/>
              </a:solidFill>
            </a:rPr>
            <a:t>Chema-Elektromet</a:t>
          </a:r>
          <a:r>
            <a:rPr lang="pl-PL" sz="1700" b="1" kern="1200" dirty="0" smtClean="0">
              <a:solidFill>
                <a:srgbClr val="002060"/>
              </a:solidFill>
            </a:rPr>
            <a:t> (farmaceutyki)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solidFill>
                <a:srgbClr val="002060"/>
              </a:solidFill>
            </a:rPr>
            <a:t>TEVA Pharm. (farmaceutyki)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err="1" smtClean="0">
              <a:solidFill>
                <a:srgbClr val="002060"/>
              </a:solidFill>
            </a:rPr>
            <a:t>Sylveco</a:t>
          </a:r>
          <a:r>
            <a:rPr lang="pl-PL" sz="1700" b="1" kern="1200" dirty="0" smtClean="0">
              <a:solidFill>
                <a:srgbClr val="002060"/>
              </a:solidFill>
            </a:rPr>
            <a:t> (kosmetyki naturalne)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err="1" smtClean="0">
              <a:solidFill>
                <a:srgbClr val="002060"/>
              </a:solidFill>
            </a:rPr>
            <a:t>Polimarky</a:t>
          </a:r>
          <a:r>
            <a:rPr lang="pl-PL" sz="1700" b="1" kern="1200" dirty="0" smtClean="0">
              <a:solidFill>
                <a:srgbClr val="002060"/>
              </a:solidFill>
            </a:rPr>
            <a:t> (przetwórstwo tworzyw polimerowych)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err="1" smtClean="0">
              <a:solidFill>
                <a:srgbClr val="002060"/>
              </a:solidFill>
            </a:rPr>
            <a:t>Pratt</a:t>
          </a:r>
          <a:r>
            <a:rPr lang="pl-PL" sz="1700" b="1" kern="1200" dirty="0" smtClean="0">
              <a:solidFill>
                <a:srgbClr val="002060"/>
              </a:solidFill>
            </a:rPr>
            <a:t> &amp; Whitney Rzeszów </a:t>
          </a:r>
          <a:r>
            <a:rPr lang="pl-PL" sz="1700" b="1" i="0" kern="1200" dirty="0" smtClean="0">
              <a:solidFill>
                <a:srgbClr val="002060"/>
              </a:solidFill>
            </a:rPr>
            <a:t>(części dla przemysłu lotniczego)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i="0" kern="1200" dirty="0" err="1" smtClean="0">
              <a:solidFill>
                <a:srgbClr val="002060"/>
              </a:solidFill>
            </a:rPr>
            <a:t>Consolidated</a:t>
          </a:r>
          <a:r>
            <a:rPr lang="pl-PL" sz="1700" b="1" i="0" kern="1200" dirty="0" smtClean="0">
              <a:solidFill>
                <a:srgbClr val="002060"/>
              </a:solidFill>
            </a:rPr>
            <a:t> Precision Products Poland (części dla przemysłu lotniczego)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solidFill>
                <a:srgbClr val="002060"/>
              </a:solidFill>
            </a:rPr>
            <a:t>UTC </a:t>
          </a:r>
          <a:r>
            <a:rPr lang="pl-PL" sz="1700" b="1" kern="1200" dirty="0" err="1" smtClean="0">
              <a:solidFill>
                <a:srgbClr val="002060"/>
              </a:solidFill>
            </a:rPr>
            <a:t>Aerospace</a:t>
          </a:r>
          <a:r>
            <a:rPr lang="pl-PL" sz="1700" b="1" kern="1200" dirty="0" smtClean="0">
              <a:solidFill>
                <a:srgbClr val="002060"/>
              </a:solidFill>
            </a:rPr>
            <a:t> Systems </a:t>
          </a:r>
          <a:r>
            <a:rPr lang="pl-PL" sz="1700" b="1" i="0" kern="1200" dirty="0" smtClean="0">
              <a:solidFill>
                <a:srgbClr val="002060"/>
              </a:solidFill>
            </a:rPr>
            <a:t>(części dla przemysłu lotniczego)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b="1" i="0" kern="1200" dirty="0" smtClean="0">
              <a:solidFill>
                <a:srgbClr val="002060"/>
              </a:solidFill>
            </a:rPr>
            <a:t>PGE </a:t>
          </a:r>
          <a:r>
            <a:rPr lang="pl-PL" sz="1700" b="1" i="0" kern="1200" dirty="0" smtClean="0">
              <a:solidFill>
                <a:srgbClr val="002060"/>
              </a:solidFill>
            </a:rPr>
            <a:t> (laboratorium elektrociepłowni)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solidFill>
                <a:srgbClr val="002060"/>
              </a:solidFill>
            </a:rPr>
            <a:t>MPWiK (laboratorium wody i ścieków)</a:t>
          </a:r>
          <a:endParaRPr lang="pl-PL" sz="1700" b="1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i="0" kern="1200" dirty="0" smtClean="0">
              <a:solidFill>
                <a:srgbClr val="002060"/>
              </a:solidFill>
            </a:rPr>
            <a:t>Grupa AUTOPART (przemysłowa produkcja wysokiej jakości akumulatorów)</a:t>
          </a:r>
          <a:endParaRPr lang="pl-PL" sz="1700" b="1" kern="1200" dirty="0">
            <a:solidFill>
              <a:srgbClr val="002060"/>
            </a:solidFill>
          </a:endParaRPr>
        </a:p>
      </dsp:txBody>
      <dsp:txXfrm>
        <a:off x="2551429" y="0"/>
        <a:ext cx="6714338" cy="55437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32E82-0A2D-4BA2-95E3-563E3C408E7F}">
      <dsp:nvSpPr>
        <dsp:cNvPr id="0" name=""/>
        <dsp:cNvSpPr/>
      </dsp:nvSpPr>
      <dsp:spPr>
        <a:xfrm>
          <a:off x="0" y="0"/>
          <a:ext cx="10104120" cy="17105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Wybierz specjalność, która łączy pasję </a:t>
          </a:r>
          <a:br>
            <a:rPr lang="pl-PL" sz="2800" b="1" kern="1200" dirty="0" smtClean="0"/>
          </a:br>
          <a:r>
            <a:rPr lang="pl-PL" sz="2800" b="1" kern="1200" dirty="0" smtClean="0"/>
            <a:t>z praktyką!</a:t>
          </a:r>
          <a:endParaRPr lang="pl-PL" sz="2800" kern="1200" dirty="0"/>
        </a:p>
      </dsp:txBody>
      <dsp:txXfrm>
        <a:off x="50101" y="50101"/>
        <a:ext cx="8258281" cy="1610367"/>
      </dsp:txXfrm>
    </dsp:sp>
    <dsp:sp modelId="{512FDB81-5939-42F1-9C0E-F650227B36BF}">
      <dsp:nvSpPr>
        <dsp:cNvPr id="0" name=""/>
        <dsp:cNvSpPr/>
      </dsp:nvSpPr>
      <dsp:spPr>
        <a:xfrm>
          <a:off x="891539" y="1995664"/>
          <a:ext cx="10104120" cy="17105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Zdobądź kompetencje poszukiwane na rynku pracy</a:t>
          </a:r>
          <a:r>
            <a:rPr lang="pl-PL" sz="2800" kern="1200" dirty="0" smtClean="0"/>
            <a:t>!</a:t>
          </a:r>
          <a:endParaRPr lang="pl-PL" sz="2800" kern="1200" dirty="0"/>
        </a:p>
      </dsp:txBody>
      <dsp:txXfrm>
        <a:off x="941640" y="2045765"/>
        <a:ext cx="8000507" cy="1610367"/>
      </dsp:txXfrm>
    </dsp:sp>
    <dsp:sp modelId="{75E6B764-5078-4EAD-AC2E-B7D4DE26E551}">
      <dsp:nvSpPr>
        <dsp:cNvPr id="0" name=""/>
        <dsp:cNvSpPr/>
      </dsp:nvSpPr>
      <dsp:spPr>
        <a:xfrm>
          <a:off x="1783079" y="3991329"/>
          <a:ext cx="10104120" cy="17105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👉 Dołącz do nas!</a:t>
          </a:r>
          <a:endParaRPr lang="pl-PL" sz="2800" kern="1200" dirty="0"/>
        </a:p>
      </dsp:txBody>
      <dsp:txXfrm>
        <a:off x="1833180" y="4041430"/>
        <a:ext cx="8000507" cy="1610367"/>
      </dsp:txXfrm>
    </dsp:sp>
    <dsp:sp modelId="{B9DB5097-77C5-4591-B2A6-39318F132431}">
      <dsp:nvSpPr>
        <dsp:cNvPr id="0" name=""/>
        <dsp:cNvSpPr/>
      </dsp:nvSpPr>
      <dsp:spPr>
        <a:xfrm>
          <a:off x="8992249" y="1297182"/>
          <a:ext cx="1111870" cy="1111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/>
        </a:p>
      </dsp:txBody>
      <dsp:txXfrm>
        <a:off x="9242420" y="1297182"/>
        <a:ext cx="611528" cy="836682"/>
      </dsp:txXfrm>
    </dsp:sp>
    <dsp:sp modelId="{24BB5F31-E83C-468F-82FC-ED53E12AC37B}">
      <dsp:nvSpPr>
        <dsp:cNvPr id="0" name=""/>
        <dsp:cNvSpPr/>
      </dsp:nvSpPr>
      <dsp:spPr>
        <a:xfrm>
          <a:off x="9883789" y="3281442"/>
          <a:ext cx="1111870" cy="1111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/>
        </a:p>
      </dsp:txBody>
      <dsp:txXfrm>
        <a:off x="10133960" y="3281442"/>
        <a:ext cx="611528" cy="836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F410E-3A74-48B5-9B55-B750D81A4A57}">
      <dsp:nvSpPr>
        <dsp:cNvPr id="0" name=""/>
        <dsp:cNvSpPr/>
      </dsp:nvSpPr>
      <dsp:spPr>
        <a:xfrm>
          <a:off x="2340859" y="142543"/>
          <a:ext cx="4215683" cy="4215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 </a:t>
          </a:r>
          <a:r>
            <a:rPr lang="pl-PL" sz="2800" b="1" kern="1200" dirty="0" smtClean="0">
              <a:solidFill>
                <a:schemeClr val="tx1"/>
              </a:solidFill>
              <a:effectLst/>
              <a:cs typeface="Calibri" panose="020F0502020204030204" pitchFamily="34" charset="0"/>
            </a:rPr>
            <a:t>ANALIZA CHEMICZNA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/>
              </a:solidFill>
              <a:effectLst/>
              <a:cs typeface="Calibri" panose="020F0502020204030204" pitchFamily="34" charset="0"/>
            </a:rPr>
            <a:t>W PRZEMYŚLE </a:t>
          </a:r>
          <a:br>
            <a:rPr lang="pl-PL" sz="2800" b="1" kern="1200" dirty="0" smtClean="0">
              <a:solidFill>
                <a:schemeClr val="tx1"/>
              </a:solidFill>
              <a:effectLst/>
              <a:cs typeface="Calibri" panose="020F0502020204030204" pitchFamily="34" charset="0"/>
            </a:rPr>
          </a:br>
          <a:r>
            <a:rPr lang="pl-PL" sz="2800" b="1" kern="1200" dirty="0" smtClean="0">
              <a:solidFill>
                <a:schemeClr val="tx1"/>
              </a:solidFill>
              <a:effectLst/>
              <a:cs typeface="Calibri" panose="020F0502020204030204" pitchFamily="34" charset="0"/>
            </a:rPr>
            <a:t> I ŚRODOWISKU</a:t>
          </a:r>
          <a:endParaRPr lang="pl-PL" sz="2800" b="1" kern="1200" dirty="0">
            <a:solidFill>
              <a:schemeClr val="tx1"/>
            </a:solidFill>
          </a:endParaRPr>
        </a:p>
      </dsp:txBody>
      <dsp:txXfrm>
        <a:off x="2958231" y="759949"/>
        <a:ext cx="2980939" cy="2981099"/>
      </dsp:txXfrm>
    </dsp:sp>
    <dsp:sp modelId="{2CC21A50-D821-4857-9270-642AD2725DD1}">
      <dsp:nvSpPr>
        <dsp:cNvPr id="0" name=""/>
        <dsp:cNvSpPr/>
      </dsp:nvSpPr>
      <dsp:spPr>
        <a:xfrm>
          <a:off x="4655255" y="-73273"/>
          <a:ext cx="468697" cy="4692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DE221-DC57-46BB-A840-60D3218F05AD}">
      <dsp:nvSpPr>
        <dsp:cNvPr id="0" name=""/>
        <dsp:cNvSpPr/>
      </dsp:nvSpPr>
      <dsp:spPr>
        <a:xfrm>
          <a:off x="3545774" y="4021877"/>
          <a:ext cx="339848" cy="339637"/>
        </a:xfrm>
        <a:prstGeom prst="ellipse">
          <a:avLst/>
        </a:prstGeom>
        <a:solidFill>
          <a:schemeClr val="accent2">
            <a:hueOff val="-566700"/>
            <a:satOff val="327"/>
            <a:lumOff val="-6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BE66B-FBB7-49ED-8B12-AF5EAF9D8B68}">
      <dsp:nvSpPr>
        <dsp:cNvPr id="0" name=""/>
        <dsp:cNvSpPr/>
      </dsp:nvSpPr>
      <dsp:spPr>
        <a:xfrm>
          <a:off x="6736722" y="1829955"/>
          <a:ext cx="339848" cy="339637"/>
        </a:xfrm>
        <a:prstGeom prst="ellipse">
          <a:avLst/>
        </a:prstGeom>
        <a:solidFill>
          <a:schemeClr val="accent2">
            <a:hueOff val="-1133400"/>
            <a:satOff val="654"/>
            <a:lumOff val="-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4F8BB-0A03-4B17-994E-4B12CA2B1882}">
      <dsp:nvSpPr>
        <dsp:cNvPr id="0" name=""/>
        <dsp:cNvSpPr/>
      </dsp:nvSpPr>
      <dsp:spPr>
        <a:xfrm>
          <a:off x="5112711" y="4382900"/>
          <a:ext cx="468697" cy="469203"/>
        </a:xfrm>
        <a:prstGeom prst="ellipse">
          <a:avLst/>
        </a:prstGeom>
        <a:solidFill>
          <a:schemeClr val="accent2">
            <a:hueOff val="-1700100"/>
            <a:satOff val="982"/>
            <a:lumOff val="-18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FB704-B3B2-41FA-A330-FAE19A4B1930}">
      <dsp:nvSpPr>
        <dsp:cNvPr id="0" name=""/>
        <dsp:cNvSpPr/>
      </dsp:nvSpPr>
      <dsp:spPr>
        <a:xfrm>
          <a:off x="3640897" y="592793"/>
          <a:ext cx="339848" cy="339637"/>
        </a:xfrm>
        <a:prstGeom prst="ellipse">
          <a:avLst/>
        </a:prstGeom>
        <a:solidFill>
          <a:schemeClr val="accent2">
            <a:hueOff val="-2266801"/>
            <a:satOff val="1309"/>
            <a:lumOff val="-2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0EF66-2BC1-4A96-A3B5-94B58F14CBA5}">
      <dsp:nvSpPr>
        <dsp:cNvPr id="0" name=""/>
        <dsp:cNvSpPr/>
      </dsp:nvSpPr>
      <dsp:spPr>
        <a:xfrm>
          <a:off x="2571194" y="2537534"/>
          <a:ext cx="339848" cy="339637"/>
        </a:xfrm>
        <a:prstGeom prst="ellipse">
          <a:avLst/>
        </a:prstGeom>
        <a:solidFill>
          <a:schemeClr val="accent2">
            <a:hueOff val="-2833501"/>
            <a:satOff val="1636"/>
            <a:lumOff val="-30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37C30-E020-43BF-8E9F-F77B10DE0C5F}">
      <dsp:nvSpPr>
        <dsp:cNvPr id="0" name=""/>
        <dsp:cNvSpPr/>
      </dsp:nvSpPr>
      <dsp:spPr>
        <a:xfrm>
          <a:off x="708591" y="656558"/>
          <a:ext cx="2159999" cy="2159993"/>
        </a:xfrm>
        <a:prstGeom prst="ellipse">
          <a:avLst/>
        </a:prstGeom>
        <a:solidFill>
          <a:schemeClr val="accent2">
            <a:hueOff val="-3400201"/>
            <a:satOff val="1963"/>
            <a:lumOff val="-36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Katedra Chemii </a:t>
          </a:r>
          <a:r>
            <a:rPr lang="pl-PL" sz="2000" b="1" kern="1200" dirty="0" err="1" smtClean="0"/>
            <a:t>Niorg</a:t>
          </a:r>
          <a:r>
            <a:rPr lang="pl-PL" sz="2000" b="1" kern="1200" dirty="0" smtClean="0"/>
            <a:t>. </a:t>
          </a:r>
          <a:br>
            <a:rPr lang="pl-PL" sz="2000" b="1" kern="1200" dirty="0" smtClean="0"/>
          </a:br>
          <a:r>
            <a:rPr lang="pl-PL" sz="2000" b="1" kern="1200" dirty="0" smtClean="0"/>
            <a:t>i </a:t>
          </a:r>
          <a:r>
            <a:rPr lang="pl-PL" sz="2000" b="1" kern="1200" dirty="0" err="1" smtClean="0"/>
            <a:t>Analit</a:t>
          </a:r>
          <a:r>
            <a:rPr lang="pl-PL" sz="2000" b="1" kern="1200" dirty="0" smtClean="0"/>
            <a:t>.</a:t>
          </a:r>
          <a:endParaRPr lang="pl-PL" sz="2000" b="1" kern="1200" dirty="0"/>
        </a:p>
      </dsp:txBody>
      <dsp:txXfrm>
        <a:off x="1024916" y="972882"/>
        <a:ext cx="1527349" cy="1527345"/>
      </dsp:txXfrm>
    </dsp:sp>
    <dsp:sp modelId="{A6E3C26E-333C-4857-9F95-75D7487C0440}">
      <dsp:nvSpPr>
        <dsp:cNvPr id="0" name=""/>
        <dsp:cNvSpPr/>
      </dsp:nvSpPr>
      <dsp:spPr>
        <a:xfrm>
          <a:off x="4181369" y="607888"/>
          <a:ext cx="468697" cy="469203"/>
        </a:xfrm>
        <a:prstGeom prst="ellipse">
          <a:avLst/>
        </a:prstGeom>
        <a:solidFill>
          <a:schemeClr val="accent2">
            <a:hueOff val="-3966901"/>
            <a:satOff val="2291"/>
            <a:lumOff val="-4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BFD2B-5C76-42E7-AB84-55B8C283D105}">
      <dsp:nvSpPr>
        <dsp:cNvPr id="0" name=""/>
        <dsp:cNvSpPr/>
      </dsp:nvSpPr>
      <dsp:spPr>
        <a:xfrm>
          <a:off x="1093327" y="3095421"/>
          <a:ext cx="847460" cy="847836"/>
        </a:xfrm>
        <a:prstGeom prst="ellipse">
          <a:avLst/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F78C7-635F-440E-A676-13A0E0AEB4BB}">
      <dsp:nvSpPr>
        <dsp:cNvPr id="0" name=""/>
        <dsp:cNvSpPr/>
      </dsp:nvSpPr>
      <dsp:spPr>
        <a:xfrm>
          <a:off x="6675404" y="-149766"/>
          <a:ext cx="2159999" cy="2159993"/>
        </a:xfrm>
        <a:prstGeom prst="ellipse">
          <a:avLst/>
        </a:prstGeom>
        <a:solidFill>
          <a:schemeClr val="accent2">
            <a:hueOff val="-5100301"/>
            <a:satOff val="2945"/>
            <a:lumOff val="-5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000" b="1" kern="1200" dirty="0" smtClean="0"/>
            <a:t>Katedra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000" b="1" kern="1200" dirty="0" smtClean="0"/>
            <a:t>Chemii Fizycznej</a:t>
          </a:r>
          <a:endParaRPr lang="pl-PL" sz="2000" b="1" kern="1200" dirty="0"/>
        </a:p>
      </dsp:txBody>
      <dsp:txXfrm>
        <a:off x="6991729" y="166558"/>
        <a:ext cx="1527349" cy="1527345"/>
      </dsp:txXfrm>
    </dsp:sp>
    <dsp:sp modelId="{B84E740B-2573-444C-B7EB-148695A02FD4}">
      <dsp:nvSpPr>
        <dsp:cNvPr id="0" name=""/>
        <dsp:cNvSpPr/>
      </dsp:nvSpPr>
      <dsp:spPr>
        <a:xfrm>
          <a:off x="6133123" y="1256974"/>
          <a:ext cx="468697" cy="469203"/>
        </a:xfrm>
        <a:prstGeom prst="ellipse">
          <a:avLst/>
        </a:prstGeom>
        <a:solidFill>
          <a:schemeClr val="accent2">
            <a:hueOff val="-5667002"/>
            <a:satOff val="3272"/>
            <a:lumOff val="-60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00B43-C727-48E9-ADC5-38CB4B7DCE73}">
      <dsp:nvSpPr>
        <dsp:cNvPr id="0" name=""/>
        <dsp:cNvSpPr/>
      </dsp:nvSpPr>
      <dsp:spPr>
        <a:xfrm>
          <a:off x="770773" y="4104271"/>
          <a:ext cx="339848" cy="339637"/>
        </a:xfrm>
        <a:prstGeom prst="ellipse">
          <a:avLst/>
        </a:prstGeom>
        <a:solidFill>
          <a:schemeClr val="accent2">
            <a:hueOff val="-6233702"/>
            <a:satOff val="3600"/>
            <a:lumOff val="-66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D6632-2999-4947-AA42-6CA1B70E4946}">
      <dsp:nvSpPr>
        <dsp:cNvPr id="0" name=""/>
        <dsp:cNvSpPr/>
      </dsp:nvSpPr>
      <dsp:spPr>
        <a:xfrm>
          <a:off x="4157156" y="3620601"/>
          <a:ext cx="339848" cy="339637"/>
        </a:xfrm>
        <a:prstGeom prst="ellipse">
          <a:avLst/>
        </a:prstGeom>
        <a:solidFill>
          <a:schemeClr val="accent2">
            <a:hueOff val="-6800402"/>
            <a:satOff val="3927"/>
            <a:lumOff val="-72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4CA89-3E9B-4165-AC48-CA44A46600F6}">
      <dsp:nvSpPr>
        <dsp:cNvPr id="0" name=""/>
        <dsp:cNvSpPr/>
      </dsp:nvSpPr>
      <dsp:spPr>
        <a:xfrm>
          <a:off x="7004263" y="3095939"/>
          <a:ext cx="2159999" cy="2159993"/>
        </a:xfrm>
        <a:prstGeom prst="ellipse">
          <a:avLst/>
        </a:prstGeom>
        <a:solidFill>
          <a:schemeClr val="accent2">
            <a:hueOff val="-7367102"/>
            <a:satOff val="4254"/>
            <a:lumOff val="-7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Katedra Chemii Org.</a:t>
          </a:r>
        </a:p>
      </dsp:txBody>
      <dsp:txXfrm>
        <a:off x="7320588" y="3412263"/>
        <a:ext cx="1527349" cy="1527345"/>
      </dsp:txXfrm>
    </dsp:sp>
    <dsp:sp modelId="{D80DFAA9-4C0D-42A8-8D83-7E81B748A5E7}">
      <dsp:nvSpPr>
        <dsp:cNvPr id="0" name=""/>
        <dsp:cNvSpPr/>
      </dsp:nvSpPr>
      <dsp:spPr>
        <a:xfrm>
          <a:off x="7220985" y="2975919"/>
          <a:ext cx="339848" cy="339637"/>
        </a:xfrm>
        <a:prstGeom prst="ellipse">
          <a:avLst/>
        </a:prstGeom>
        <a:solidFill>
          <a:schemeClr val="accent2">
            <a:hueOff val="-7933802"/>
            <a:satOff val="4581"/>
            <a:lumOff val="-84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DBABC-297B-43AA-9046-859D68A9550C}">
      <dsp:nvSpPr>
        <dsp:cNvPr id="0" name=""/>
        <dsp:cNvSpPr/>
      </dsp:nvSpPr>
      <dsp:spPr>
        <a:xfrm>
          <a:off x="2137697" y="4167837"/>
          <a:ext cx="2159999" cy="2159993"/>
        </a:xfrm>
        <a:prstGeom prst="ellipse">
          <a:avLst/>
        </a:prstGeom>
        <a:solidFill>
          <a:schemeClr val="accent2">
            <a:hueOff val="-8500502"/>
            <a:satOff val="4909"/>
            <a:lumOff val="-90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Katedra </a:t>
          </a:r>
          <a:r>
            <a:rPr lang="pl-PL" sz="2000" b="1" kern="1200" dirty="0" err="1" smtClean="0"/>
            <a:t>Technol</a:t>
          </a:r>
          <a:r>
            <a:rPr lang="pl-PL" sz="2000" b="1" kern="1200" dirty="0" smtClean="0"/>
            <a:t>. i Mat. Chem.</a:t>
          </a:r>
          <a:endParaRPr lang="pl-PL" sz="2000" kern="1200" dirty="0"/>
        </a:p>
      </dsp:txBody>
      <dsp:txXfrm>
        <a:off x="2454022" y="4484161"/>
        <a:ext cx="1527349" cy="1527345"/>
      </dsp:txXfrm>
    </dsp:sp>
    <dsp:sp modelId="{C4DE7B29-224D-4C1E-A894-26A43ABCF01F}">
      <dsp:nvSpPr>
        <dsp:cNvPr id="0" name=""/>
        <dsp:cNvSpPr/>
      </dsp:nvSpPr>
      <dsp:spPr>
        <a:xfrm>
          <a:off x="4315406" y="4444538"/>
          <a:ext cx="339848" cy="339637"/>
        </a:xfrm>
        <a:prstGeom prst="ellipse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CA781-4075-41D3-93D4-CBEB31B82711}">
      <dsp:nvSpPr>
        <dsp:cNvPr id="0" name=""/>
        <dsp:cNvSpPr/>
      </dsp:nvSpPr>
      <dsp:spPr>
        <a:xfrm>
          <a:off x="2694216" y="0"/>
          <a:ext cx="2197772" cy="122098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1" kern="1200" dirty="0" smtClean="0"/>
            <a:t>Wykłady</a:t>
          </a:r>
          <a:endParaRPr lang="pl-PL" sz="2700" b="1" kern="1200" dirty="0"/>
        </a:p>
      </dsp:txBody>
      <dsp:txXfrm>
        <a:off x="2729977" y="35761"/>
        <a:ext cx="2126250" cy="1149462"/>
      </dsp:txXfrm>
    </dsp:sp>
    <dsp:sp modelId="{177EDB7C-F4A8-4AC8-B2F0-B414C99D43FA}">
      <dsp:nvSpPr>
        <dsp:cNvPr id="0" name=""/>
        <dsp:cNvSpPr/>
      </dsp:nvSpPr>
      <dsp:spPr>
        <a:xfrm>
          <a:off x="5868776" y="0"/>
          <a:ext cx="2197772" cy="122098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898357"/>
            <a:satOff val="-3380"/>
            <a:lumOff val="-56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898357"/>
              <a:satOff val="-3380"/>
              <a:lumOff val="-5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1" kern="1200" dirty="0" smtClean="0"/>
            <a:t>Laboratoria</a:t>
          </a:r>
          <a:endParaRPr lang="pl-PL" sz="2700" b="1" kern="1200" dirty="0"/>
        </a:p>
      </dsp:txBody>
      <dsp:txXfrm>
        <a:off x="5904537" y="35761"/>
        <a:ext cx="2126250" cy="1149462"/>
      </dsp:txXfrm>
    </dsp:sp>
    <dsp:sp modelId="{67601965-56A9-465A-B980-A386B88C0CEA}">
      <dsp:nvSpPr>
        <dsp:cNvPr id="0" name=""/>
        <dsp:cNvSpPr/>
      </dsp:nvSpPr>
      <dsp:spPr>
        <a:xfrm>
          <a:off x="4922513" y="5189184"/>
          <a:ext cx="915738" cy="915738"/>
        </a:xfrm>
        <a:prstGeom prst="triangle">
          <a:avLst/>
        </a:prstGeom>
        <a:solidFill>
          <a:schemeClr val="accent4">
            <a:lumMod val="75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-5796714"/>
              <a:satOff val="-6761"/>
              <a:lumOff val="-11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42150-E1F0-4003-86E7-896412A73288}">
      <dsp:nvSpPr>
        <dsp:cNvPr id="0" name=""/>
        <dsp:cNvSpPr/>
      </dsp:nvSpPr>
      <dsp:spPr>
        <a:xfrm rot="240000">
          <a:off x="2632328" y="4796780"/>
          <a:ext cx="5496108" cy="384325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16E0B-6F3A-4B4F-9438-1887E4F16DEB}">
      <dsp:nvSpPr>
        <dsp:cNvPr id="0" name=""/>
        <dsp:cNvSpPr/>
      </dsp:nvSpPr>
      <dsp:spPr>
        <a:xfrm rot="240000">
          <a:off x="5938177" y="4104403"/>
          <a:ext cx="2181067" cy="7532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zespołowe</a:t>
          </a:r>
          <a:endParaRPr lang="pl-PL" sz="2500" kern="1200" dirty="0"/>
        </a:p>
      </dsp:txBody>
      <dsp:txXfrm>
        <a:off x="5974946" y="4141172"/>
        <a:ext cx="2107529" cy="679681"/>
      </dsp:txXfrm>
    </dsp:sp>
    <dsp:sp modelId="{8C0A2718-B8FA-4ED1-A844-957CDC9013CE}">
      <dsp:nvSpPr>
        <dsp:cNvPr id="0" name=""/>
        <dsp:cNvSpPr/>
      </dsp:nvSpPr>
      <dsp:spPr>
        <a:xfrm rot="240000">
          <a:off x="5999226" y="3298553"/>
          <a:ext cx="2181067" cy="753219"/>
        </a:xfrm>
        <a:prstGeom prst="roundRect">
          <a:avLst/>
        </a:prstGeom>
        <a:solidFill>
          <a:schemeClr val="accent2">
            <a:hueOff val="-1813441"/>
            <a:satOff val="1047"/>
            <a:lumOff val="-1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projektowe</a:t>
          </a:r>
          <a:endParaRPr lang="pl-PL" sz="2500" kern="1200" dirty="0"/>
        </a:p>
      </dsp:txBody>
      <dsp:txXfrm>
        <a:off x="6035995" y="3335322"/>
        <a:ext cx="2107529" cy="679681"/>
      </dsp:txXfrm>
    </dsp:sp>
    <dsp:sp modelId="{D92C54F2-C6F6-4688-A567-9A30156A2700}">
      <dsp:nvSpPr>
        <dsp:cNvPr id="0" name=""/>
        <dsp:cNvSpPr/>
      </dsp:nvSpPr>
      <dsp:spPr>
        <a:xfrm rot="240000">
          <a:off x="6060276" y="2492703"/>
          <a:ext cx="2181067" cy="753219"/>
        </a:xfrm>
        <a:prstGeom prst="roundRect">
          <a:avLst/>
        </a:prstGeom>
        <a:solidFill>
          <a:schemeClr val="accent2">
            <a:hueOff val="-3626881"/>
            <a:satOff val="2094"/>
            <a:lumOff val="-3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smtClean="0"/>
            <a:t> </a:t>
          </a:r>
          <a:r>
            <a:rPr lang="pl-PL" sz="2500" b="0" kern="1200" dirty="0" smtClean="0"/>
            <a:t>problemowe</a:t>
          </a:r>
          <a:endParaRPr lang="pl-PL" sz="2500" b="0" kern="1200" dirty="0"/>
        </a:p>
      </dsp:txBody>
      <dsp:txXfrm>
        <a:off x="6097045" y="2529472"/>
        <a:ext cx="2107529" cy="679681"/>
      </dsp:txXfrm>
    </dsp:sp>
    <dsp:sp modelId="{7CFA890E-6E26-4B9E-AC2A-499CA07227E9}">
      <dsp:nvSpPr>
        <dsp:cNvPr id="0" name=""/>
        <dsp:cNvSpPr/>
      </dsp:nvSpPr>
      <dsp:spPr>
        <a:xfrm rot="240000">
          <a:off x="6121325" y="1686854"/>
          <a:ext cx="2181067" cy="753219"/>
        </a:xfrm>
        <a:prstGeom prst="roundRect">
          <a:avLst/>
        </a:prstGeom>
        <a:solidFill>
          <a:schemeClr val="accent2">
            <a:hueOff val="-5440322"/>
            <a:satOff val="3142"/>
            <a:lumOff val="-5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smtClean="0"/>
            <a:t> </a:t>
          </a:r>
          <a:r>
            <a:rPr lang="pl-PL" sz="2500" b="0" kern="1200" dirty="0" smtClean="0"/>
            <a:t>ćwiczeniowe</a:t>
          </a:r>
          <a:endParaRPr lang="pl-PL" sz="2500" b="0" kern="1200" dirty="0"/>
        </a:p>
      </dsp:txBody>
      <dsp:txXfrm>
        <a:off x="6158094" y="1723623"/>
        <a:ext cx="2107529" cy="679681"/>
      </dsp:txXfrm>
    </dsp:sp>
    <dsp:sp modelId="{28687573-89D4-4F84-8DA7-A63FF7EE2DE8}">
      <dsp:nvSpPr>
        <dsp:cNvPr id="0" name=""/>
        <dsp:cNvSpPr/>
      </dsp:nvSpPr>
      <dsp:spPr>
        <a:xfrm rot="240000">
          <a:off x="2763617" y="3884626"/>
          <a:ext cx="2181067" cy="753219"/>
        </a:xfrm>
        <a:prstGeom prst="roundRect">
          <a:avLst/>
        </a:prstGeom>
        <a:solidFill>
          <a:schemeClr val="accent2">
            <a:hueOff val="-7253762"/>
            <a:satOff val="4189"/>
            <a:lumOff val="-7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problemowe</a:t>
          </a:r>
          <a:endParaRPr lang="pl-PL" sz="2500" kern="1200" dirty="0"/>
        </a:p>
      </dsp:txBody>
      <dsp:txXfrm>
        <a:off x="2800386" y="3921395"/>
        <a:ext cx="2107529" cy="679681"/>
      </dsp:txXfrm>
    </dsp:sp>
    <dsp:sp modelId="{6BC2027B-0AD4-441C-AC95-65B547A0F896}">
      <dsp:nvSpPr>
        <dsp:cNvPr id="0" name=""/>
        <dsp:cNvSpPr/>
      </dsp:nvSpPr>
      <dsp:spPr>
        <a:xfrm rot="240000">
          <a:off x="2824667" y="3078776"/>
          <a:ext cx="2181067" cy="753219"/>
        </a:xfrm>
        <a:prstGeom prst="round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klasyczne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/konwersatoryjne</a:t>
          </a:r>
          <a:endParaRPr lang="pl-PL" sz="2000" kern="1200" dirty="0"/>
        </a:p>
      </dsp:txBody>
      <dsp:txXfrm>
        <a:off x="2861436" y="3115545"/>
        <a:ext cx="2107529" cy="6796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7BDFD-44E0-4C33-808C-C69C273E9DA1}">
      <dsp:nvSpPr>
        <dsp:cNvPr id="0" name=""/>
        <dsp:cNvSpPr/>
      </dsp:nvSpPr>
      <dsp:spPr>
        <a:xfrm>
          <a:off x="53972" y="0"/>
          <a:ext cx="2510989" cy="463895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Analiza przepływowa i biosensory</a:t>
          </a:r>
          <a:endParaRPr lang="pl-PL" sz="2400" b="1" kern="1200" dirty="0"/>
        </a:p>
      </dsp:txBody>
      <dsp:txXfrm>
        <a:off x="53972" y="0"/>
        <a:ext cx="2510989" cy="1391685"/>
      </dsp:txXfrm>
    </dsp:sp>
    <dsp:sp modelId="{847589F9-5EFD-4265-B62C-E8108B01C007}">
      <dsp:nvSpPr>
        <dsp:cNvPr id="0" name=""/>
        <dsp:cNvSpPr/>
      </dsp:nvSpPr>
      <dsp:spPr>
        <a:xfrm>
          <a:off x="252064" y="1393044"/>
          <a:ext cx="2008791" cy="13987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dr inż. Katarzyna Rydel-Ciszek</a:t>
          </a:r>
          <a:endParaRPr lang="pl-PL" sz="1900" kern="1200" dirty="0"/>
        </a:p>
      </dsp:txBody>
      <dsp:txXfrm>
        <a:off x="293031" y="1434011"/>
        <a:ext cx="1926857" cy="1316773"/>
      </dsp:txXfrm>
    </dsp:sp>
    <dsp:sp modelId="{1D856D57-DD6A-490C-BF33-53D0A917E279}">
      <dsp:nvSpPr>
        <dsp:cNvPr id="0" name=""/>
        <dsp:cNvSpPr/>
      </dsp:nvSpPr>
      <dsp:spPr>
        <a:xfrm>
          <a:off x="252064" y="3006937"/>
          <a:ext cx="2008791" cy="1398707"/>
        </a:xfrm>
        <a:prstGeom prst="roundRect">
          <a:avLst>
            <a:gd name="adj" fmla="val 10000"/>
          </a:avLst>
        </a:prstGeom>
        <a:solidFill>
          <a:schemeClr val="accent3">
            <a:hueOff val="-1116195"/>
            <a:satOff val="-6114"/>
            <a:lumOff val="1882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W15 L30 / </a:t>
          </a:r>
          <a:endParaRPr lang="pl-PL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3 </a:t>
          </a:r>
          <a:r>
            <a:rPr lang="pl-PL" sz="1900" b="1" kern="1200" dirty="0" smtClean="0"/>
            <a:t>ECTS / Z</a:t>
          </a:r>
          <a:endParaRPr lang="pl-PL" sz="1900" kern="1200" dirty="0"/>
        </a:p>
      </dsp:txBody>
      <dsp:txXfrm>
        <a:off x="293031" y="3047904"/>
        <a:ext cx="1926857" cy="1316773"/>
      </dsp:txXfrm>
    </dsp:sp>
    <dsp:sp modelId="{1CFC07AC-0B08-42D8-B23B-D9DB4142C723}">
      <dsp:nvSpPr>
        <dsp:cNvPr id="0" name=""/>
        <dsp:cNvSpPr/>
      </dsp:nvSpPr>
      <dsp:spPr>
        <a:xfrm>
          <a:off x="2700279" y="0"/>
          <a:ext cx="2510989" cy="463895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Metody analizy polimerów</a:t>
          </a:r>
          <a:endParaRPr lang="pl-PL" sz="2400" b="1" kern="1200" dirty="0"/>
        </a:p>
      </dsp:txBody>
      <dsp:txXfrm>
        <a:off x="2700279" y="0"/>
        <a:ext cx="2510989" cy="1391685"/>
      </dsp:txXfrm>
    </dsp:sp>
    <dsp:sp modelId="{8BC4E287-35AB-4BD1-8322-1313F2BBCED5}">
      <dsp:nvSpPr>
        <dsp:cNvPr id="0" name=""/>
        <dsp:cNvSpPr/>
      </dsp:nvSpPr>
      <dsp:spPr>
        <a:xfrm>
          <a:off x="2951378" y="1393044"/>
          <a:ext cx="2008791" cy="1398707"/>
        </a:xfrm>
        <a:prstGeom prst="roundRect">
          <a:avLst>
            <a:gd name="adj" fmla="val 10000"/>
          </a:avLst>
        </a:prstGeom>
        <a:solidFill>
          <a:schemeClr val="accent3">
            <a:hueOff val="-2232389"/>
            <a:satOff val="-12228"/>
            <a:lumOff val="3765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dr hab. inż. prof. </a:t>
          </a:r>
          <a:r>
            <a:rPr lang="pl-PL" sz="1900" b="1" kern="1200" dirty="0" err="1" smtClean="0"/>
            <a:t>PRz</a:t>
          </a:r>
          <a:r>
            <a:rPr lang="pl-PL" sz="1900" b="1" kern="1200" dirty="0" smtClean="0"/>
            <a:t> Beata </a:t>
          </a:r>
          <a:r>
            <a:rPr lang="pl-PL" sz="1900" b="1" kern="1200" dirty="0" err="1" smtClean="0"/>
            <a:t>Mossety-Leszczak</a:t>
          </a:r>
          <a:endParaRPr lang="pl-PL" sz="1900" kern="1200" dirty="0"/>
        </a:p>
      </dsp:txBody>
      <dsp:txXfrm>
        <a:off x="2992345" y="1434011"/>
        <a:ext cx="1926857" cy="1316773"/>
      </dsp:txXfrm>
    </dsp:sp>
    <dsp:sp modelId="{CF87BF18-5498-4BB7-8D99-C5239A985E7B}">
      <dsp:nvSpPr>
        <dsp:cNvPr id="0" name=""/>
        <dsp:cNvSpPr/>
      </dsp:nvSpPr>
      <dsp:spPr>
        <a:xfrm>
          <a:off x="2951378" y="3006937"/>
          <a:ext cx="2008791" cy="1398707"/>
        </a:xfrm>
        <a:prstGeom prst="roundRect">
          <a:avLst>
            <a:gd name="adj" fmla="val 10000"/>
          </a:avLst>
        </a:prstGeom>
        <a:solidFill>
          <a:schemeClr val="accent3">
            <a:hueOff val="-3348584"/>
            <a:satOff val="-18343"/>
            <a:lumOff val="564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W15 L30 / </a:t>
          </a:r>
          <a:endParaRPr lang="pl-PL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3 </a:t>
          </a:r>
          <a:r>
            <a:rPr lang="pl-PL" sz="1900" b="1" kern="1200" dirty="0" smtClean="0"/>
            <a:t>ECTS / Z</a:t>
          </a:r>
          <a:endParaRPr lang="pl-PL" sz="1900" kern="1200" dirty="0"/>
        </a:p>
      </dsp:txBody>
      <dsp:txXfrm>
        <a:off x="2992345" y="3047904"/>
        <a:ext cx="1926857" cy="1316773"/>
      </dsp:txXfrm>
    </dsp:sp>
    <dsp:sp modelId="{37DD99D3-FEE9-4929-AB4D-A93E22B5A4D2}">
      <dsp:nvSpPr>
        <dsp:cNvPr id="0" name=""/>
        <dsp:cNvSpPr/>
      </dsp:nvSpPr>
      <dsp:spPr>
        <a:xfrm>
          <a:off x="5399592" y="0"/>
          <a:ext cx="2510989" cy="463895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Metody analizy związków organicznych</a:t>
          </a:r>
          <a:endParaRPr lang="pl-PL" sz="2400" kern="1200" dirty="0"/>
        </a:p>
      </dsp:txBody>
      <dsp:txXfrm>
        <a:off x="5399592" y="0"/>
        <a:ext cx="2510989" cy="1391685"/>
      </dsp:txXfrm>
    </dsp:sp>
    <dsp:sp modelId="{191D94C4-E106-40A2-B029-84A7D6E08FF0}">
      <dsp:nvSpPr>
        <dsp:cNvPr id="0" name=""/>
        <dsp:cNvSpPr/>
      </dsp:nvSpPr>
      <dsp:spPr>
        <a:xfrm>
          <a:off x="5650691" y="1393044"/>
          <a:ext cx="2008791" cy="1398707"/>
        </a:xfrm>
        <a:prstGeom prst="roundRect">
          <a:avLst>
            <a:gd name="adj" fmla="val 10000"/>
          </a:avLst>
        </a:prstGeom>
        <a:solidFill>
          <a:schemeClr val="accent3">
            <a:hueOff val="-4464778"/>
            <a:satOff val="-24457"/>
            <a:lumOff val="753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dr inż. Elżbieta Chmiel-Szukiewicz</a:t>
          </a:r>
          <a:endParaRPr lang="pl-PL" sz="1900" kern="1200" dirty="0"/>
        </a:p>
      </dsp:txBody>
      <dsp:txXfrm>
        <a:off x="5691658" y="1434011"/>
        <a:ext cx="1926857" cy="1316773"/>
      </dsp:txXfrm>
    </dsp:sp>
    <dsp:sp modelId="{1F440258-76DF-4047-8E1F-5A0F236275C5}">
      <dsp:nvSpPr>
        <dsp:cNvPr id="0" name=""/>
        <dsp:cNvSpPr/>
      </dsp:nvSpPr>
      <dsp:spPr>
        <a:xfrm>
          <a:off x="5650691" y="3006937"/>
          <a:ext cx="2008791" cy="1398707"/>
        </a:xfrm>
        <a:prstGeom prst="roundRect">
          <a:avLst>
            <a:gd name="adj" fmla="val 10000"/>
          </a:avLst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W30 L45 / </a:t>
          </a:r>
          <a:endParaRPr lang="pl-PL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5 </a:t>
          </a:r>
          <a:r>
            <a:rPr lang="pl-PL" sz="1900" b="1" kern="1200" dirty="0" smtClean="0"/>
            <a:t>ECTS / E</a:t>
          </a:r>
          <a:endParaRPr lang="pl-PL" sz="1900" kern="1200" dirty="0"/>
        </a:p>
      </dsp:txBody>
      <dsp:txXfrm>
        <a:off x="5691658" y="3047904"/>
        <a:ext cx="1926857" cy="13167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7BDFD-44E0-4C33-808C-C69C273E9DA1}">
      <dsp:nvSpPr>
        <dsp:cNvPr id="0" name=""/>
        <dsp:cNvSpPr/>
      </dsp:nvSpPr>
      <dsp:spPr>
        <a:xfrm>
          <a:off x="47473" y="0"/>
          <a:ext cx="2208610" cy="55343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Analiza śladowa</a:t>
          </a:r>
          <a:endParaRPr lang="pl-PL" sz="2400" b="1" kern="1200" dirty="0"/>
        </a:p>
      </dsp:txBody>
      <dsp:txXfrm>
        <a:off x="47473" y="0"/>
        <a:ext cx="2208610" cy="1660304"/>
      </dsp:txXfrm>
    </dsp:sp>
    <dsp:sp modelId="{847589F9-5EFD-4265-B62C-E8108B01C007}">
      <dsp:nvSpPr>
        <dsp:cNvPr id="0" name=""/>
        <dsp:cNvSpPr/>
      </dsp:nvSpPr>
      <dsp:spPr>
        <a:xfrm>
          <a:off x="221710" y="1661925"/>
          <a:ext cx="1766888" cy="16686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dr hab. inż. prof. </a:t>
          </a:r>
          <a:r>
            <a:rPr lang="pl-PL" sz="1400" b="0" kern="1200" dirty="0" err="1" smtClean="0"/>
            <a:t>PRz</a:t>
          </a:r>
          <a:r>
            <a:rPr lang="pl-PL" sz="1400" b="0" kern="1200" dirty="0" smtClean="0"/>
            <a:t> Piotr </a:t>
          </a:r>
          <a:r>
            <a:rPr lang="pl-PL" sz="1400" b="0" kern="1200" dirty="0" err="1" smtClean="0"/>
            <a:t>Skita</a:t>
          </a:r>
          <a:endParaRPr lang="pl-PL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err="1" smtClean="0"/>
            <a:t>ł</a:t>
          </a:r>
          <a:r>
            <a:rPr lang="pl-PL" sz="1400" kern="1200" dirty="0" err="1" smtClean="0"/>
            <a:t>dr</a:t>
          </a:r>
          <a:r>
            <a:rPr lang="pl-PL" sz="1400" kern="1200" dirty="0" smtClean="0"/>
            <a:t> </a:t>
          </a:r>
          <a:r>
            <a:rPr lang="pl-PL" sz="1400" kern="1200" dirty="0" smtClean="0"/>
            <a:t>inż. Elżbieta Sitarz-Palczak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dr inż. Lidia Zapała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dr inż. Eleonora </a:t>
          </a:r>
          <a:r>
            <a:rPr lang="pl-PL" sz="1400" b="0" kern="1200" dirty="0" err="1" smtClean="0"/>
            <a:t>Sočo</a:t>
          </a:r>
          <a:endParaRPr lang="pl-PL" sz="1400" b="0" kern="1200" dirty="0"/>
        </a:p>
      </dsp:txBody>
      <dsp:txXfrm>
        <a:off x="270584" y="1710799"/>
        <a:ext cx="1669140" cy="1570933"/>
      </dsp:txXfrm>
    </dsp:sp>
    <dsp:sp modelId="{1D856D57-DD6A-490C-BF33-53D0A917E279}">
      <dsp:nvSpPr>
        <dsp:cNvPr id="0" name=""/>
        <dsp:cNvSpPr/>
      </dsp:nvSpPr>
      <dsp:spPr>
        <a:xfrm>
          <a:off x="221710" y="3587327"/>
          <a:ext cx="1766888" cy="1668681"/>
        </a:xfrm>
        <a:prstGeom prst="roundRect">
          <a:avLst>
            <a:gd name="adj" fmla="val 10000"/>
          </a:avLst>
        </a:prstGeom>
        <a:solidFill>
          <a:schemeClr val="accent3">
            <a:hueOff val="-1116195"/>
            <a:satOff val="-6114"/>
            <a:lumOff val="1882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W30 L45 </a:t>
          </a:r>
          <a:r>
            <a:rPr lang="pl-PL" sz="2000" b="1" kern="1200" dirty="0" smtClean="0"/>
            <a:t>/</a:t>
          </a:r>
          <a:br>
            <a:rPr lang="pl-PL" sz="2000" b="1" kern="1200" dirty="0" smtClean="0"/>
          </a:br>
          <a:r>
            <a:rPr lang="pl-PL" sz="2000" b="1" kern="1200" dirty="0" smtClean="0"/>
            <a:t> </a:t>
          </a:r>
          <a:r>
            <a:rPr lang="pl-PL" sz="2000" b="1" kern="1200" dirty="0" smtClean="0"/>
            <a:t>5 ECTS / E</a:t>
          </a:r>
          <a:endParaRPr lang="pl-PL" sz="2000" kern="1200" dirty="0"/>
        </a:p>
      </dsp:txBody>
      <dsp:txXfrm>
        <a:off x="270584" y="3636201"/>
        <a:ext cx="1669140" cy="1570933"/>
      </dsp:txXfrm>
    </dsp:sp>
    <dsp:sp modelId="{1CFC07AC-0B08-42D8-B23B-D9DB4142C723}">
      <dsp:nvSpPr>
        <dsp:cNvPr id="0" name=""/>
        <dsp:cNvSpPr/>
      </dsp:nvSpPr>
      <dsp:spPr>
        <a:xfrm>
          <a:off x="2375105" y="0"/>
          <a:ext cx="2208610" cy="55343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Metody analizy technicznej</a:t>
          </a:r>
          <a:endParaRPr lang="pl-PL" sz="2400" b="1" kern="1200" dirty="0"/>
        </a:p>
      </dsp:txBody>
      <dsp:txXfrm>
        <a:off x="2375105" y="0"/>
        <a:ext cx="2208610" cy="1660304"/>
      </dsp:txXfrm>
    </dsp:sp>
    <dsp:sp modelId="{8BC4E287-35AB-4BD1-8322-1313F2BBCED5}">
      <dsp:nvSpPr>
        <dsp:cNvPr id="0" name=""/>
        <dsp:cNvSpPr/>
      </dsp:nvSpPr>
      <dsp:spPr>
        <a:xfrm>
          <a:off x="2595966" y="1661925"/>
          <a:ext cx="1766888" cy="1668681"/>
        </a:xfrm>
        <a:prstGeom prst="roundRect">
          <a:avLst>
            <a:gd name="adj" fmla="val 10000"/>
          </a:avLst>
        </a:prstGeom>
        <a:solidFill>
          <a:schemeClr val="accent3">
            <a:hueOff val="-2232389"/>
            <a:satOff val="-12228"/>
            <a:lumOff val="3765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/>
            <a:t>dr inż. prof. </a:t>
          </a:r>
          <a:r>
            <a:rPr lang="pl-PL" sz="2000" b="0" kern="1200" dirty="0" err="1" smtClean="0"/>
            <a:t>PRz</a:t>
          </a:r>
          <a:r>
            <a:rPr lang="pl-PL" sz="2000" b="0" kern="1200" dirty="0" smtClean="0"/>
            <a:t> Bogdan Papciak</a:t>
          </a:r>
          <a:endParaRPr lang="pl-PL" sz="2000" b="0" kern="1200" dirty="0"/>
        </a:p>
      </dsp:txBody>
      <dsp:txXfrm>
        <a:off x="2644840" y="1710799"/>
        <a:ext cx="1669140" cy="1570933"/>
      </dsp:txXfrm>
    </dsp:sp>
    <dsp:sp modelId="{CF87BF18-5498-4BB7-8D99-C5239A985E7B}">
      <dsp:nvSpPr>
        <dsp:cNvPr id="0" name=""/>
        <dsp:cNvSpPr/>
      </dsp:nvSpPr>
      <dsp:spPr>
        <a:xfrm>
          <a:off x="2607628" y="3618947"/>
          <a:ext cx="1766888" cy="1668681"/>
        </a:xfrm>
        <a:prstGeom prst="roundRect">
          <a:avLst>
            <a:gd name="adj" fmla="val 10000"/>
          </a:avLst>
        </a:prstGeom>
        <a:solidFill>
          <a:schemeClr val="accent3">
            <a:hueOff val="-3348584"/>
            <a:satOff val="-18343"/>
            <a:lumOff val="564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W30 L30 / </a:t>
          </a:r>
          <a:r>
            <a:rPr lang="pl-PL" sz="2000" b="1" kern="1200" dirty="0" smtClean="0"/>
            <a:t/>
          </a:r>
          <a:br>
            <a:rPr lang="pl-PL" sz="2000" b="1" kern="1200" dirty="0" smtClean="0"/>
          </a:br>
          <a:r>
            <a:rPr lang="pl-PL" sz="2000" b="1" kern="1200" dirty="0" smtClean="0"/>
            <a:t>4 </a:t>
          </a:r>
          <a:r>
            <a:rPr lang="pl-PL" sz="2000" b="1" kern="1200" dirty="0" smtClean="0"/>
            <a:t>ECTS / E</a:t>
          </a:r>
          <a:endParaRPr lang="pl-PL" sz="2000" kern="1200" dirty="0"/>
        </a:p>
      </dsp:txBody>
      <dsp:txXfrm>
        <a:off x="2656502" y="3667821"/>
        <a:ext cx="1669140" cy="1570933"/>
      </dsp:txXfrm>
    </dsp:sp>
    <dsp:sp modelId="{37DD99D3-FEE9-4929-AB4D-A93E22B5A4D2}">
      <dsp:nvSpPr>
        <dsp:cNvPr id="0" name=""/>
        <dsp:cNvSpPr/>
      </dsp:nvSpPr>
      <dsp:spPr>
        <a:xfrm>
          <a:off x="4749362" y="0"/>
          <a:ext cx="2208610" cy="55343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dirty="0" smtClean="0"/>
            <a:t>Metody </a:t>
          </a:r>
          <a:r>
            <a:rPr lang="pl-PL" sz="2400" b="1" kern="1200" dirty="0" err="1" smtClean="0"/>
            <a:t>elektrochem</a:t>
          </a:r>
          <a:r>
            <a:rPr lang="pl-PL" sz="2400" b="1" kern="1200" dirty="0" smtClean="0"/>
            <a:t>. w analizie chemicznej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4749362" y="0"/>
        <a:ext cx="2208610" cy="1660304"/>
      </dsp:txXfrm>
    </dsp:sp>
    <dsp:sp modelId="{191D94C4-E106-40A2-B029-84A7D6E08FF0}">
      <dsp:nvSpPr>
        <dsp:cNvPr id="0" name=""/>
        <dsp:cNvSpPr/>
      </dsp:nvSpPr>
      <dsp:spPr>
        <a:xfrm>
          <a:off x="4970223" y="1661925"/>
          <a:ext cx="1766888" cy="1668681"/>
        </a:xfrm>
        <a:prstGeom prst="roundRect">
          <a:avLst>
            <a:gd name="adj" fmla="val 10000"/>
          </a:avLst>
        </a:prstGeom>
        <a:solidFill>
          <a:schemeClr val="accent3">
            <a:hueOff val="-4464778"/>
            <a:satOff val="-24457"/>
            <a:lumOff val="753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/>
            <a:t>dr hab. inż. prof. </a:t>
          </a:r>
          <a:r>
            <a:rPr lang="pl-PL" sz="2000" b="0" kern="1200" dirty="0" err="1" smtClean="0"/>
            <a:t>PRz</a:t>
          </a:r>
          <a:r>
            <a:rPr lang="pl-PL" sz="2000" b="0" kern="1200" dirty="0" smtClean="0"/>
            <a:t> Piotr </a:t>
          </a:r>
          <a:r>
            <a:rPr lang="pl-PL" sz="2000" b="0" kern="1200" dirty="0" err="1" smtClean="0"/>
            <a:t>Skitał</a:t>
          </a:r>
          <a:endParaRPr lang="pl-PL" sz="2000" b="0" kern="1200" dirty="0"/>
        </a:p>
      </dsp:txBody>
      <dsp:txXfrm>
        <a:off x="5019097" y="1710799"/>
        <a:ext cx="1669140" cy="1570933"/>
      </dsp:txXfrm>
    </dsp:sp>
    <dsp:sp modelId="{1F440258-76DF-4047-8E1F-5A0F236275C5}">
      <dsp:nvSpPr>
        <dsp:cNvPr id="0" name=""/>
        <dsp:cNvSpPr/>
      </dsp:nvSpPr>
      <dsp:spPr>
        <a:xfrm>
          <a:off x="4954568" y="3587327"/>
          <a:ext cx="1766888" cy="1668681"/>
        </a:xfrm>
        <a:prstGeom prst="roundRect">
          <a:avLst>
            <a:gd name="adj" fmla="val 10000"/>
          </a:avLst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W15 L30 / </a:t>
          </a:r>
          <a:r>
            <a:rPr lang="pl-PL" sz="2000" b="1" kern="1200" dirty="0" smtClean="0"/>
            <a:t/>
          </a:r>
          <a:br>
            <a:rPr lang="pl-PL" sz="2000" b="1" kern="1200" dirty="0" smtClean="0"/>
          </a:br>
          <a:r>
            <a:rPr lang="pl-PL" sz="2000" b="1" kern="1200" dirty="0" smtClean="0"/>
            <a:t>3 </a:t>
          </a:r>
          <a:r>
            <a:rPr lang="pl-PL" sz="2000" b="1" kern="1200" dirty="0" smtClean="0"/>
            <a:t>ECTS / Z</a:t>
          </a:r>
          <a:endParaRPr lang="pl-PL" sz="2000" kern="1200" dirty="0"/>
        </a:p>
      </dsp:txBody>
      <dsp:txXfrm>
        <a:off x="5003442" y="3636201"/>
        <a:ext cx="1669140" cy="1570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CF911-2D74-41BB-ACBA-EFBD7B34D1E3}">
      <dsp:nvSpPr>
        <dsp:cNvPr id="0" name=""/>
        <dsp:cNvSpPr/>
      </dsp:nvSpPr>
      <dsp:spPr>
        <a:xfrm>
          <a:off x="0" y="0"/>
          <a:ext cx="2318814" cy="54466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Techniki rozdziału i zatężania </a:t>
          </a:r>
          <a:r>
            <a:rPr lang="pl-PL" sz="2400" b="1" kern="1200" dirty="0" err="1" smtClean="0"/>
            <a:t>analitów</a:t>
          </a:r>
          <a:endParaRPr lang="pl-PL" sz="2400" b="1" kern="1200" dirty="0"/>
        </a:p>
      </dsp:txBody>
      <dsp:txXfrm>
        <a:off x="0" y="0"/>
        <a:ext cx="2318814" cy="1633992"/>
      </dsp:txXfrm>
    </dsp:sp>
    <dsp:sp modelId="{DEB0B365-9422-4C70-890E-63347102BEC3}">
      <dsp:nvSpPr>
        <dsp:cNvPr id="0" name=""/>
        <dsp:cNvSpPr/>
      </dsp:nvSpPr>
      <dsp:spPr>
        <a:xfrm>
          <a:off x="169398" y="1635588"/>
          <a:ext cx="1981448" cy="1642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dr inż. </a:t>
          </a:r>
          <a:r>
            <a:rPr lang="pl-PL" sz="2000" b="0" kern="1200" dirty="0" smtClean="0"/>
            <a:t>Eleonora </a:t>
          </a:r>
          <a:r>
            <a:rPr lang="pl-PL" sz="2000" b="0" kern="1200" dirty="0" err="1" smtClean="0"/>
            <a:t>Sočo</a:t>
          </a:r>
          <a:endParaRPr lang="pl-PL" sz="2000" b="0" kern="1200" dirty="0"/>
        </a:p>
      </dsp:txBody>
      <dsp:txXfrm>
        <a:off x="217497" y="1683687"/>
        <a:ext cx="1885250" cy="1546039"/>
      </dsp:txXfrm>
    </dsp:sp>
    <dsp:sp modelId="{7EC3A3B9-0735-4C17-95A9-DCBA515384B1}">
      <dsp:nvSpPr>
        <dsp:cNvPr id="0" name=""/>
        <dsp:cNvSpPr/>
      </dsp:nvSpPr>
      <dsp:spPr>
        <a:xfrm>
          <a:off x="169398" y="3530477"/>
          <a:ext cx="1981448" cy="1642237"/>
        </a:xfrm>
        <a:prstGeom prst="roundRect">
          <a:avLst>
            <a:gd name="adj" fmla="val 10000"/>
          </a:avLst>
        </a:prstGeom>
        <a:solidFill>
          <a:schemeClr val="accent3">
            <a:hueOff val="-1860324"/>
            <a:satOff val="-10190"/>
            <a:lumOff val="313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W15 L30 / </a:t>
          </a:r>
          <a:r>
            <a:rPr lang="pl-PL" sz="2000" b="1" kern="1200" dirty="0" smtClean="0"/>
            <a:t/>
          </a:r>
          <a:br>
            <a:rPr lang="pl-PL" sz="2000" b="1" kern="1200" dirty="0" smtClean="0"/>
          </a:br>
          <a:r>
            <a:rPr lang="pl-PL" sz="2000" b="1" kern="1200" dirty="0" smtClean="0"/>
            <a:t>3 </a:t>
          </a:r>
          <a:r>
            <a:rPr lang="pl-PL" sz="2000" b="1" kern="1200" dirty="0" smtClean="0"/>
            <a:t>ECTS / Z</a:t>
          </a:r>
          <a:endParaRPr lang="pl-PL" sz="2000" kern="1200" dirty="0"/>
        </a:p>
      </dsp:txBody>
      <dsp:txXfrm>
        <a:off x="217497" y="3578576"/>
        <a:ext cx="1885250" cy="1546039"/>
      </dsp:txXfrm>
    </dsp:sp>
    <dsp:sp modelId="{AE3C3399-8591-4159-9DB0-B70CE8A5B8D3}">
      <dsp:nvSpPr>
        <dsp:cNvPr id="0" name=""/>
        <dsp:cNvSpPr/>
      </dsp:nvSpPr>
      <dsp:spPr>
        <a:xfrm>
          <a:off x="2491297" y="0"/>
          <a:ext cx="2476810" cy="54466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Zaawansowana analiza chemiczna</a:t>
          </a:r>
          <a:endParaRPr lang="pl-PL" sz="2400" b="1" kern="1200" dirty="0"/>
        </a:p>
      </dsp:txBody>
      <dsp:txXfrm>
        <a:off x="2491297" y="0"/>
        <a:ext cx="2476810" cy="1633992"/>
      </dsp:txXfrm>
    </dsp:sp>
    <dsp:sp modelId="{9D894D83-323F-4E3F-9599-55ED70B224E2}">
      <dsp:nvSpPr>
        <dsp:cNvPr id="0" name=""/>
        <dsp:cNvSpPr/>
      </dsp:nvSpPr>
      <dsp:spPr>
        <a:xfrm>
          <a:off x="2752972" y="1635588"/>
          <a:ext cx="1981448" cy="1642237"/>
        </a:xfrm>
        <a:prstGeom prst="roundRect">
          <a:avLst>
            <a:gd name="adj" fmla="val 10000"/>
          </a:avLst>
        </a:prstGeom>
        <a:solidFill>
          <a:schemeClr val="accent3">
            <a:hueOff val="-3720649"/>
            <a:satOff val="-20381"/>
            <a:lumOff val="6275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dr Elżbieta Woźnicka</a:t>
          </a:r>
          <a:endParaRPr lang="pl-PL" sz="2000" kern="1200" dirty="0"/>
        </a:p>
      </dsp:txBody>
      <dsp:txXfrm>
        <a:off x="2801071" y="1683687"/>
        <a:ext cx="1885250" cy="1546039"/>
      </dsp:txXfrm>
    </dsp:sp>
    <dsp:sp modelId="{5EA1FCA0-3497-49D1-8E11-FB1F90AA9496}">
      <dsp:nvSpPr>
        <dsp:cNvPr id="0" name=""/>
        <dsp:cNvSpPr/>
      </dsp:nvSpPr>
      <dsp:spPr>
        <a:xfrm>
          <a:off x="2752972" y="3530477"/>
          <a:ext cx="1981448" cy="1642237"/>
        </a:xfrm>
        <a:prstGeom prst="roundRect">
          <a:avLst>
            <a:gd name="adj" fmla="val 10000"/>
          </a:avLst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W15 L45 / </a:t>
          </a:r>
          <a:r>
            <a:rPr lang="pl-PL" sz="2000" b="1" kern="1200" dirty="0" smtClean="0"/>
            <a:t/>
          </a:r>
          <a:br>
            <a:rPr lang="pl-PL" sz="2000" b="1" kern="1200" dirty="0" smtClean="0"/>
          </a:br>
          <a:r>
            <a:rPr lang="pl-PL" sz="2000" b="1" kern="1200" dirty="0" smtClean="0"/>
            <a:t>4 </a:t>
          </a:r>
          <a:r>
            <a:rPr lang="pl-PL" sz="2000" b="1" kern="1200" dirty="0" smtClean="0"/>
            <a:t>ECTS / Z</a:t>
          </a:r>
          <a:endParaRPr lang="pl-PL" sz="2000" kern="1200" dirty="0"/>
        </a:p>
      </dsp:txBody>
      <dsp:txXfrm>
        <a:off x="2801071" y="3578576"/>
        <a:ext cx="1885250" cy="1546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AEC4B-AEE9-4D34-AECD-EBC57A11E1E8}">
      <dsp:nvSpPr>
        <dsp:cNvPr id="0" name=""/>
        <dsp:cNvSpPr/>
      </dsp:nvSpPr>
      <dsp:spPr>
        <a:xfrm>
          <a:off x="0" y="0"/>
          <a:ext cx="9102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FB051-AEE0-4CF0-AF16-58A3E3574F4D}">
      <dsp:nvSpPr>
        <dsp:cNvPr id="0" name=""/>
        <dsp:cNvSpPr/>
      </dsp:nvSpPr>
      <dsp:spPr>
        <a:xfrm>
          <a:off x="0" y="0"/>
          <a:ext cx="1820588" cy="501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>
            <a:solidFill>
              <a:srgbClr val="002060"/>
            </a:solidFill>
          </a:endParaRPr>
        </a:p>
      </dsp:txBody>
      <dsp:txXfrm>
        <a:off x="0" y="0"/>
        <a:ext cx="1820588" cy="5018463"/>
      </dsp:txXfrm>
    </dsp:sp>
    <dsp:sp modelId="{9C0B1B57-914A-4822-A82B-F77B4A46B5C4}">
      <dsp:nvSpPr>
        <dsp:cNvPr id="0" name=""/>
        <dsp:cNvSpPr/>
      </dsp:nvSpPr>
      <dsp:spPr>
        <a:xfrm>
          <a:off x="1957132" y="49765"/>
          <a:ext cx="7145807" cy="67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>
              <a:solidFill>
                <a:srgbClr val="002060"/>
              </a:solidFill>
            </a:rPr>
            <a:t>Umiejętność doboru i oceny przydatności metod analitycznych.</a:t>
          </a:r>
          <a:endParaRPr lang="pl-PL" sz="1900" kern="1200" dirty="0">
            <a:solidFill>
              <a:srgbClr val="002060"/>
            </a:solidFill>
          </a:endParaRPr>
        </a:p>
      </dsp:txBody>
      <dsp:txXfrm>
        <a:off x="1957132" y="49765"/>
        <a:ext cx="7145807" cy="677541"/>
      </dsp:txXfrm>
    </dsp:sp>
    <dsp:sp modelId="{76492D12-2BA0-43F8-8306-5752BF52CC06}">
      <dsp:nvSpPr>
        <dsp:cNvPr id="0" name=""/>
        <dsp:cNvSpPr/>
      </dsp:nvSpPr>
      <dsp:spPr>
        <a:xfrm>
          <a:off x="1820587" y="711418"/>
          <a:ext cx="728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9FA2-FE97-4BCC-9CD1-718D8B6EC3D4}">
      <dsp:nvSpPr>
        <dsp:cNvPr id="0" name=""/>
        <dsp:cNvSpPr/>
      </dsp:nvSpPr>
      <dsp:spPr>
        <a:xfrm>
          <a:off x="1957132" y="745295"/>
          <a:ext cx="7145807" cy="67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>
              <a:solidFill>
                <a:srgbClr val="002060"/>
              </a:solidFill>
            </a:rPr>
            <a:t>Umiejętność prowadzenia analiz złożonych.</a:t>
          </a:r>
          <a:endParaRPr lang="pl-PL" sz="1900" kern="1200" dirty="0">
            <a:solidFill>
              <a:srgbClr val="002060"/>
            </a:solidFill>
          </a:endParaRPr>
        </a:p>
      </dsp:txBody>
      <dsp:txXfrm>
        <a:off x="1957132" y="745295"/>
        <a:ext cx="7145807" cy="677541"/>
      </dsp:txXfrm>
    </dsp:sp>
    <dsp:sp modelId="{3A22B266-CB43-443D-8759-1E3ECBB9FB99}">
      <dsp:nvSpPr>
        <dsp:cNvPr id="0" name=""/>
        <dsp:cNvSpPr/>
      </dsp:nvSpPr>
      <dsp:spPr>
        <a:xfrm>
          <a:off x="1820587" y="1422837"/>
          <a:ext cx="728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31180-25E1-4992-9685-0CF38F8AC6AC}">
      <dsp:nvSpPr>
        <dsp:cNvPr id="0" name=""/>
        <dsp:cNvSpPr/>
      </dsp:nvSpPr>
      <dsp:spPr>
        <a:xfrm>
          <a:off x="1957132" y="1456714"/>
          <a:ext cx="7145807" cy="67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smtClean="0">
              <a:solidFill>
                <a:srgbClr val="002060"/>
              </a:solidFill>
            </a:rPr>
            <a:t>Wykonywanie oznaczeń analitów w śladowych stężeniach.</a:t>
          </a:r>
          <a:endParaRPr lang="pl-PL" sz="1900" kern="1200">
            <a:solidFill>
              <a:srgbClr val="002060"/>
            </a:solidFill>
          </a:endParaRPr>
        </a:p>
      </dsp:txBody>
      <dsp:txXfrm>
        <a:off x="1957132" y="1456714"/>
        <a:ext cx="7145807" cy="677541"/>
      </dsp:txXfrm>
    </dsp:sp>
    <dsp:sp modelId="{24E9A08A-1278-44AD-8D5C-9C403FBDCB99}">
      <dsp:nvSpPr>
        <dsp:cNvPr id="0" name=""/>
        <dsp:cNvSpPr/>
      </dsp:nvSpPr>
      <dsp:spPr>
        <a:xfrm>
          <a:off x="1820587" y="2134256"/>
          <a:ext cx="728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E6614-5E1D-45CA-BAC2-041185375071}">
      <dsp:nvSpPr>
        <dsp:cNvPr id="0" name=""/>
        <dsp:cNvSpPr/>
      </dsp:nvSpPr>
      <dsp:spPr>
        <a:xfrm>
          <a:off x="1957132" y="2168133"/>
          <a:ext cx="7145807" cy="67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smtClean="0">
              <a:solidFill>
                <a:srgbClr val="002060"/>
              </a:solidFill>
            </a:rPr>
            <a:t>Stosowanie technik specjalnych. </a:t>
          </a:r>
          <a:endParaRPr lang="pl-PL" sz="1900" kern="1200">
            <a:solidFill>
              <a:srgbClr val="002060"/>
            </a:solidFill>
          </a:endParaRPr>
        </a:p>
      </dsp:txBody>
      <dsp:txXfrm>
        <a:off x="1957132" y="2168133"/>
        <a:ext cx="7145807" cy="677541"/>
      </dsp:txXfrm>
    </dsp:sp>
    <dsp:sp modelId="{FD1B531C-B5DD-42B0-B95A-F19D91A37AC6}">
      <dsp:nvSpPr>
        <dsp:cNvPr id="0" name=""/>
        <dsp:cNvSpPr/>
      </dsp:nvSpPr>
      <dsp:spPr>
        <a:xfrm>
          <a:off x="1820587" y="2845674"/>
          <a:ext cx="728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0F653-1787-4209-9339-154CECBE4322}">
      <dsp:nvSpPr>
        <dsp:cNvPr id="0" name=""/>
        <dsp:cNvSpPr/>
      </dsp:nvSpPr>
      <dsp:spPr>
        <a:xfrm>
          <a:off x="1957132" y="2879552"/>
          <a:ext cx="7145807" cy="67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>
              <a:solidFill>
                <a:srgbClr val="002060"/>
              </a:solidFill>
            </a:rPr>
            <a:t>Znajomość i umiejętność stosowania współczesnych technik instrumentalnych.</a:t>
          </a:r>
          <a:endParaRPr lang="pl-PL" sz="1900" kern="1200" dirty="0">
            <a:solidFill>
              <a:srgbClr val="002060"/>
            </a:solidFill>
          </a:endParaRPr>
        </a:p>
      </dsp:txBody>
      <dsp:txXfrm>
        <a:off x="1957132" y="2879552"/>
        <a:ext cx="7145807" cy="677541"/>
      </dsp:txXfrm>
    </dsp:sp>
    <dsp:sp modelId="{13632DF0-B957-4E06-BEF5-C6A85185FFAA}">
      <dsp:nvSpPr>
        <dsp:cNvPr id="0" name=""/>
        <dsp:cNvSpPr/>
      </dsp:nvSpPr>
      <dsp:spPr>
        <a:xfrm>
          <a:off x="1820587" y="3557093"/>
          <a:ext cx="728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A2024-26A6-4A08-9608-84B1C43DD281}">
      <dsp:nvSpPr>
        <dsp:cNvPr id="0" name=""/>
        <dsp:cNvSpPr/>
      </dsp:nvSpPr>
      <dsp:spPr>
        <a:xfrm>
          <a:off x="1957132" y="3590970"/>
          <a:ext cx="7145807" cy="67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smtClean="0">
              <a:solidFill>
                <a:srgbClr val="002060"/>
              </a:solidFill>
            </a:rPr>
            <a:t>Ocena wiarygodności wyników – walidacja metod, oszacowanie niepewności pomiaru.</a:t>
          </a:r>
          <a:endParaRPr lang="pl-PL" sz="1900" kern="1200" dirty="0">
            <a:solidFill>
              <a:srgbClr val="002060"/>
            </a:solidFill>
          </a:endParaRPr>
        </a:p>
      </dsp:txBody>
      <dsp:txXfrm>
        <a:off x="1957132" y="3590970"/>
        <a:ext cx="7145807" cy="677541"/>
      </dsp:txXfrm>
    </dsp:sp>
    <dsp:sp modelId="{558B31AB-205B-48BF-954B-F49A997DFE57}">
      <dsp:nvSpPr>
        <dsp:cNvPr id="0" name=""/>
        <dsp:cNvSpPr/>
      </dsp:nvSpPr>
      <dsp:spPr>
        <a:xfrm>
          <a:off x="1820587" y="4268512"/>
          <a:ext cx="728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BA022-DF3C-456C-83CE-48ED0CF9F31D}">
      <dsp:nvSpPr>
        <dsp:cNvPr id="0" name=""/>
        <dsp:cNvSpPr/>
      </dsp:nvSpPr>
      <dsp:spPr>
        <a:xfrm>
          <a:off x="1957132" y="4302389"/>
          <a:ext cx="7145807" cy="67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smtClean="0">
              <a:solidFill>
                <a:srgbClr val="002060"/>
              </a:solidFill>
            </a:rPr>
            <a:t>Znajomość materiałów odniesienia oraz systemów jakości w laboratoriach analitycznych.</a:t>
          </a:r>
          <a:endParaRPr lang="pl-PL" sz="1900" kern="1200">
            <a:solidFill>
              <a:srgbClr val="002060"/>
            </a:solidFill>
          </a:endParaRPr>
        </a:p>
      </dsp:txBody>
      <dsp:txXfrm>
        <a:off x="1957132" y="4302389"/>
        <a:ext cx="7145807" cy="677541"/>
      </dsp:txXfrm>
    </dsp:sp>
    <dsp:sp modelId="{24CB2D69-4B8E-463B-9B57-CE4374E1028D}">
      <dsp:nvSpPr>
        <dsp:cNvPr id="0" name=""/>
        <dsp:cNvSpPr/>
      </dsp:nvSpPr>
      <dsp:spPr>
        <a:xfrm>
          <a:off x="1820587" y="4979931"/>
          <a:ext cx="728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A0A72-3981-4521-9975-8CA9F4E0E0C8}">
      <dsp:nvSpPr>
        <dsp:cNvPr id="0" name=""/>
        <dsp:cNvSpPr/>
      </dsp:nvSpPr>
      <dsp:spPr>
        <a:xfrm>
          <a:off x="0" y="1848"/>
          <a:ext cx="792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2044E-EE31-4D75-8D9E-55A050462AB9}">
      <dsp:nvSpPr>
        <dsp:cNvPr id="0" name=""/>
        <dsp:cNvSpPr/>
      </dsp:nvSpPr>
      <dsp:spPr>
        <a:xfrm>
          <a:off x="0" y="1848"/>
          <a:ext cx="7926507" cy="63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accent3">
                  <a:lumMod val="50000"/>
                </a:schemeClr>
              </a:solidFill>
            </a:rPr>
            <a:t>Doskonalenie techniki  laboratoryjnej</a:t>
          </a:r>
          <a:endParaRPr lang="pl-PL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1848"/>
        <a:ext cx="7926507" cy="630325"/>
      </dsp:txXfrm>
    </dsp:sp>
    <dsp:sp modelId="{6047A61F-C5AB-4666-B2B0-EB4A56DA8508}">
      <dsp:nvSpPr>
        <dsp:cNvPr id="0" name=""/>
        <dsp:cNvSpPr/>
      </dsp:nvSpPr>
      <dsp:spPr>
        <a:xfrm>
          <a:off x="0" y="632174"/>
          <a:ext cx="792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2AE4B-1BA1-42CE-848D-6D32C502E7AF}">
      <dsp:nvSpPr>
        <dsp:cNvPr id="0" name=""/>
        <dsp:cNvSpPr/>
      </dsp:nvSpPr>
      <dsp:spPr>
        <a:xfrm>
          <a:off x="0" y="632174"/>
          <a:ext cx="7926507" cy="63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accent3">
                  <a:lumMod val="50000"/>
                </a:schemeClr>
              </a:solidFill>
            </a:rPr>
            <a:t>Precyzyjna obsługa aparatury laboratoryjnej </a:t>
          </a:r>
          <a:endParaRPr lang="pl-PL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632174"/>
        <a:ext cx="7926507" cy="630325"/>
      </dsp:txXfrm>
    </dsp:sp>
    <dsp:sp modelId="{A88FD812-9206-4FC5-9F45-9E57C6AF827E}">
      <dsp:nvSpPr>
        <dsp:cNvPr id="0" name=""/>
        <dsp:cNvSpPr/>
      </dsp:nvSpPr>
      <dsp:spPr>
        <a:xfrm>
          <a:off x="0" y="1262500"/>
          <a:ext cx="792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E0173-91AF-4923-971A-B58740193275}">
      <dsp:nvSpPr>
        <dsp:cNvPr id="0" name=""/>
        <dsp:cNvSpPr/>
      </dsp:nvSpPr>
      <dsp:spPr>
        <a:xfrm>
          <a:off x="0" y="1262500"/>
          <a:ext cx="7926507" cy="63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accent3">
                  <a:lumMod val="50000"/>
                </a:schemeClr>
              </a:solidFill>
            </a:rPr>
            <a:t>Pobieranie i przygotowanie próbek środowiskowych i przemysłowych - woda, gleba, powietrze, odpady</a:t>
          </a:r>
          <a:endParaRPr lang="pl-PL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1262500"/>
        <a:ext cx="7926507" cy="630325"/>
      </dsp:txXfrm>
    </dsp:sp>
    <dsp:sp modelId="{49681E88-AD3B-480A-A77F-3E768A47492C}">
      <dsp:nvSpPr>
        <dsp:cNvPr id="0" name=""/>
        <dsp:cNvSpPr/>
      </dsp:nvSpPr>
      <dsp:spPr>
        <a:xfrm>
          <a:off x="0" y="1892826"/>
          <a:ext cx="792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9C3BE-D526-42D3-8DB3-0AADA35BEA86}">
      <dsp:nvSpPr>
        <dsp:cNvPr id="0" name=""/>
        <dsp:cNvSpPr/>
      </dsp:nvSpPr>
      <dsp:spPr>
        <a:xfrm>
          <a:off x="0" y="1892825"/>
          <a:ext cx="7926507" cy="63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accent3">
                  <a:lumMod val="50000"/>
                </a:schemeClr>
              </a:solidFill>
            </a:rPr>
            <a:t>Rozpoznawanie i ocena zagrożeń chemicznych w środowisku</a:t>
          </a:r>
          <a:endParaRPr lang="pl-PL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1892825"/>
        <a:ext cx="7926507" cy="630325"/>
      </dsp:txXfrm>
    </dsp:sp>
    <dsp:sp modelId="{A3C836F7-3E69-4A0A-A4CC-5C6648459146}">
      <dsp:nvSpPr>
        <dsp:cNvPr id="0" name=""/>
        <dsp:cNvSpPr/>
      </dsp:nvSpPr>
      <dsp:spPr>
        <a:xfrm>
          <a:off x="0" y="2523151"/>
          <a:ext cx="792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BF129-D922-4562-9EC0-2345C5FDD7F5}">
      <dsp:nvSpPr>
        <dsp:cNvPr id="0" name=""/>
        <dsp:cNvSpPr/>
      </dsp:nvSpPr>
      <dsp:spPr>
        <a:xfrm>
          <a:off x="0" y="2523151"/>
          <a:ext cx="7926507" cy="63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accent3">
                  <a:lumMod val="50000"/>
                </a:schemeClr>
              </a:solidFill>
            </a:rPr>
            <a:t>Analiza i interpretacja danych chemicznych</a:t>
          </a:r>
          <a:endParaRPr lang="pl-PL" sz="2000" kern="1200">
            <a:solidFill>
              <a:schemeClr val="accent3">
                <a:lumMod val="50000"/>
              </a:schemeClr>
            </a:solidFill>
          </a:endParaRPr>
        </a:p>
      </dsp:txBody>
      <dsp:txXfrm>
        <a:off x="0" y="2523151"/>
        <a:ext cx="7926507" cy="630325"/>
      </dsp:txXfrm>
    </dsp:sp>
    <dsp:sp modelId="{5A4D0895-F7DE-4B09-B4A6-1B9EF19F2F55}">
      <dsp:nvSpPr>
        <dsp:cNvPr id="0" name=""/>
        <dsp:cNvSpPr/>
      </dsp:nvSpPr>
      <dsp:spPr>
        <a:xfrm>
          <a:off x="0" y="3153477"/>
          <a:ext cx="792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EFB2F-F718-4158-A622-701A6EB752AC}">
      <dsp:nvSpPr>
        <dsp:cNvPr id="0" name=""/>
        <dsp:cNvSpPr/>
      </dsp:nvSpPr>
      <dsp:spPr>
        <a:xfrm>
          <a:off x="0" y="3153477"/>
          <a:ext cx="7926507" cy="63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accent3">
                  <a:lumMod val="50000"/>
                </a:schemeClr>
              </a:solidFill>
            </a:rPr>
            <a:t>Rozwiązywanie problemów analitycznych</a:t>
          </a:r>
          <a:endParaRPr lang="pl-PL" sz="2000" kern="1200">
            <a:solidFill>
              <a:schemeClr val="accent3">
                <a:lumMod val="50000"/>
              </a:schemeClr>
            </a:solidFill>
          </a:endParaRPr>
        </a:p>
      </dsp:txBody>
      <dsp:txXfrm>
        <a:off x="0" y="3153477"/>
        <a:ext cx="7926507" cy="630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70EE8-CC1B-44E9-8E8E-B59A63C0ED06}" type="datetimeFigureOut">
              <a:rPr lang="pl-PL" smtClean="0"/>
              <a:t>2026-04-24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469-8424-4512-88B4-3391C2F08F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77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525-7979-4921-B45A-708FF92FF71E}" type="datetimeFigureOut">
              <a:rPr lang="pl-PL" smtClean="0"/>
              <a:t>2026-04-24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EF5-5C29-417F-8361-D3667152E7E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525-7979-4921-B45A-708FF92FF71E}" type="datetimeFigureOut">
              <a:rPr lang="pl-PL" smtClean="0"/>
              <a:t>2026-04-24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EF5-5C29-417F-8361-D3667152E7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525-7979-4921-B45A-708FF92FF71E}" type="datetimeFigureOut">
              <a:rPr lang="pl-PL" smtClean="0"/>
              <a:t>2026-04-24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EF5-5C29-417F-8361-D3667152E7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525-7979-4921-B45A-708FF92FF71E}" type="datetimeFigureOut">
              <a:rPr lang="pl-PL" smtClean="0"/>
              <a:t>2026-04-24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EF5-5C29-417F-8361-D3667152E7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525-7979-4921-B45A-708FF92FF71E}" type="datetimeFigureOut">
              <a:rPr lang="pl-PL" smtClean="0"/>
              <a:t>2026-04-24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DC4AAEF5-5C29-417F-8361-D3667152E7E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525-7979-4921-B45A-708FF92FF71E}" type="datetimeFigureOut">
              <a:rPr lang="pl-PL" smtClean="0"/>
              <a:t>2026-04-24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EF5-5C29-417F-8361-D3667152E7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525-7979-4921-B45A-708FF92FF71E}" type="datetimeFigureOut">
              <a:rPr lang="pl-PL" smtClean="0"/>
              <a:t>2026-04-24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EF5-5C29-417F-8361-D3667152E7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525-7979-4921-B45A-708FF92FF71E}" type="datetimeFigureOut">
              <a:rPr lang="pl-PL" smtClean="0"/>
              <a:t>2026-04-24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EF5-5C29-417F-8361-D3667152E7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525-7979-4921-B45A-708FF92FF71E}" type="datetimeFigureOut">
              <a:rPr lang="pl-PL" smtClean="0"/>
              <a:t>2026-04-24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EF5-5C29-417F-8361-D3667152E7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525-7979-4921-B45A-708FF92FF71E}" type="datetimeFigureOut">
              <a:rPr lang="pl-PL" smtClean="0"/>
              <a:t>2026-04-24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EF5-5C29-417F-8361-D3667152E7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525-7979-4921-B45A-708FF92FF71E}" type="datetimeFigureOut">
              <a:rPr lang="pl-PL" smtClean="0"/>
              <a:t>2026-04-24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EF5-5C29-417F-8361-D3667152E7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F2D525-7979-4921-B45A-708FF92FF71E}" type="datetimeFigureOut">
              <a:rPr lang="pl-PL" smtClean="0"/>
              <a:t>2026-04-24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AAEF5-5C29-417F-8361-D3667152E7E4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microsoft.com/office/2007/relationships/hdphoto" Target="../media/hdphoto7.wdp"/><Relationship Id="rId7" Type="http://schemas.openxmlformats.org/officeDocument/2006/relationships/diagramColors" Target="../diagrams/colors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woznicka.v.prz.edu.pl/" TargetMode="External"/><Relationship Id="rId2" Type="http://schemas.openxmlformats.org/officeDocument/2006/relationships/hyperlink" Target="mailto:elawoz@prz.edu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 l="-5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3EE091B-0277-168E-9A89-ACF432713B00}"/>
              </a:ext>
            </a:extLst>
          </p:cNvPr>
          <p:cNvSpPr txBox="1"/>
          <p:nvPr/>
        </p:nvSpPr>
        <p:spPr>
          <a:xfrm>
            <a:off x="138545" y="116632"/>
            <a:ext cx="119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Wydział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Chemiczny</a:t>
            </a:r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Politechnika Rzeszowska</a:t>
            </a:r>
            <a:endParaRPr lang="pl-PL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1557DD39-EB90-6D76-0EC6-BD58D563CB52}"/>
              </a:ext>
            </a:extLst>
          </p:cNvPr>
          <p:cNvSpPr txBox="1"/>
          <p:nvPr/>
        </p:nvSpPr>
        <p:spPr>
          <a:xfrm>
            <a:off x="538306" y="1567770"/>
            <a:ext cx="10184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ANALIZA CHEMICZNA W PRZEMYŚLE</a:t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</a:b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I ŚRODOWISKU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11812" y="3056538"/>
            <a:ext cx="32094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Studia 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stopnia 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endParaRPr lang="pl-PL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echnologia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chemiczna</a:t>
            </a:r>
          </a:p>
          <a:p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989" y="36758"/>
            <a:ext cx="8150268" cy="1143000"/>
          </a:xfrm>
        </p:spPr>
        <p:txBody>
          <a:bodyPr>
            <a:normAutofit/>
          </a:bodyPr>
          <a:lstStyle/>
          <a:p>
            <a:pPr algn="l"/>
            <a:r>
              <a:rPr lang="pl-PL" sz="13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300" dirty="0" smtClean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3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2714" y="568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0" y="1164681"/>
            <a:ext cx="2526424" cy="20980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18" y="1283490"/>
            <a:ext cx="3081665" cy="186047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b="6091"/>
          <a:stretch/>
        </p:blipFill>
        <p:spPr bwMode="auto">
          <a:xfrm>
            <a:off x="384553" y="3707550"/>
            <a:ext cx="2877582" cy="187755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3" y="3707550"/>
            <a:ext cx="2334674" cy="18869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17" y="4695773"/>
            <a:ext cx="3132581" cy="16978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14" y="1949330"/>
            <a:ext cx="1622533" cy="21397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301269" y="1124887"/>
            <a:ext cx="3659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dirty="0" smtClean="0"/>
              <a:t>Spektrometry </a:t>
            </a:r>
            <a:r>
              <a:rPr lang="pl-PL" dirty="0"/>
              <a:t>absorpcji atomowej </a:t>
            </a:r>
          </a:p>
        </p:txBody>
      </p:sp>
      <p:sp>
        <p:nvSpPr>
          <p:cNvPr id="7" name="Prostokąt 6"/>
          <p:cNvSpPr/>
          <p:nvPr/>
        </p:nvSpPr>
        <p:spPr>
          <a:xfrm>
            <a:off x="9420401" y="1955617"/>
            <a:ext cx="25442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dirty="0" smtClean="0"/>
              <a:t>Analizator elementarny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45541" y="3632966"/>
            <a:ext cx="28351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dirty="0" smtClean="0"/>
              <a:t>Spektrofotometry  UV-Vis 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000486" y="4367604"/>
            <a:ext cx="21339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dirty="0" err="1"/>
              <a:t>Spektrofluorymetr</a:t>
            </a:r>
            <a:r>
              <a:rPr lang="pl-PL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360313" y="1844395"/>
            <a:ext cx="28520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dirty="0"/>
              <a:t>M</a:t>
            </a:r>
            <a:r>
              <a:rPr lang="pl-PL" dirty="0" smtClean="0"/>
              <a:t>ineralizator </a:t>
            </a:r>
            <a:r>
              <a:rPr lang="pl-PL" dirty="0"/>
              <a:t>mikrofalowy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86264" y="522242"/>
            <a:ext cx="5572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Aparatura stosowana podczas zajęć:</a:t>
            </a: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753" y="209551"/>
            <a:ext cx="1918179" cy="16750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749296" y="152912"/>
            <a:ext cx="30572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dirty="0" smtClean="0"/>
              <a:t>Analizator elektrochemiczny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218" y="2297323"/>
            <a:ext cx="2152650" cy="17049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684" y="4442555"/>
            <a:ext cx="2537662" cy="188177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8467904" y="4182938"/>
            <a:ext cx="372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Skaningowy kalorymetr różnicowy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3752"/>
            <a:ext cx="6188765" cy="592163"/>
          </a:xfrm>
        </p:spPr>
        <p:txBody>
          <a:bodyPr>
            <a:normAutofit/>
          </a:bodyPr>
          <a:lstStyle/>
          <a:p>
            <a:pPr algn="l"/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1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sz="1400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2714" y="568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99460063"/>
              </p:ext>
            </p:extLst>
          </p:nvPr>
        </p:nvGraphicFramePr>
        <p:xfrm>
          <a:off x="463827" y="1179443"/>
          <a:ext cx="9102940" cy="501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07" y="328866"/>
            <a:ext cx="5363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b="1" dirty="0" smtClean="0">
                <a:solidFill>
                  <a:srgbClr val="002060"/>
                </a:solidFill>
              </a:rPr>
              <a:t>CHARAKTERYSTYKA SPECJALNOŚCI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" y="753077"/>
            <a:ext cx="28654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18855" y="2530283"/>
            <a:ext cx="467042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2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5579165" cy="753077"/>
          </a:xfrm>
        </p:spPr>
        <p:txBody>
          <a:bodyPr>
            <a:normAutofit/>
          </a:bodyPr>
          <a:lstStyle/>
          <a:p>
            <a:pPr algn="l"/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b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sz="14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2714" y="568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58" y="5026739"/>
            <a:ext cx="2553210" cy="17021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18" y="54825"/>
            <a:ext cx="2687595" cy="17917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627" y="1911658"/>
            <a:ext cx="2025373" cy="30346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12308" y="901692"/>
            <a:ext cx="3145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</a:rPr>
              <a:t>Rozwijane umiejętności:</a:t>
            </a:r>
            <a:endParaRPr lang="pl-PL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6157400"/>
              </p:ext>
            </p:extLst>
          </p:nvPr>
        </p:nvGraphicFramePr>
        <p:xfrm>
          <a:off x="374434" y="1421072"/>
          <a:ext cx="7926507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79" y="5045274"/>
            <a:ext cx="2525408" cy="16836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12308" y="383745"/>
            <a:ext cx="53639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 dirty="0">
                <a:solidFill>
                  <a:srgbClr val="002060"/>
                </a:solidFill>
              </a:rPr>
              <a:t>CHARAKTERYSTYKA SPECJALNOŚCI</a:t>
            </a:r>
          </a:p>
        </p:txBody>
      </p:sp>
    </p:spTree>
    <p:extLst>
      <p:ext uri="{BB962C8B-B14F-4D97-AF65-F5344CB8AC3E}">
        <p14:creationId xmlns:p14="http://schemas.microsoft.com/office/powerpoint/2010/main" val="3616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150268" cy="1143000"/>
          </a:xfrm>
        </p:spPr>
        <p:txBody>
          <a:bodyPr>
            <a:normAutofit/>
          </a:bodyPr>
          <a:lstStyle/>
          <a:p>
            <a:pPr algn="l"/>
            <a:r>
              <a:rPr lang="pl-PL" sz="1300" dirty="0">
                <a:solidFill>
                  <a:schemeClr val="accent2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300" dirty="0" smtClean="0">
                <a:solidFill>
                  <a:schemeClr val="accent2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300" dirty="0">
                <a:solidFill>
                  <a:schemeClr val="accent2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2714" y="568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93270" y="1177234"/>
            <a:ext cx="2890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</a:rPr>
              <a:t>Kompetencje miękkie:</a:t>
            </a:r>
            <a:endParaRPr lang="pl-PL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2928"/>
              </p:ext>
            </p:extLst>
          </p:nvPr>
        </p:nvGraphicFramePr>
        <p:xfrm>
          <a:off x="865181" y="1576795"/>
          <a:ext cx="4451718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58" y="3654287"/>
            <a:ext cx="3923764" cy="244798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91" y="753077"/>
            <a:ext cx="3854741" cy="238539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200505" y="568411"/>
            <a:ext cx="53639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 dirty="0">
                <a:solidFill>
                  <a:schemeClr val="accent2">
                    <a:lumMod val="50000"/>
                  </a:schemeClr>
                </a:solidFill>
              </a:rPr>
              <a:t>CHARAKTERYSTYKA SPECJALNOŚCI</a:t>
            </a:r>
          </a:p>
        </p:txBody>
      </p:sp>
    </p:spTree>
    <p:extLst>
      <p:ext uri="{BB962C8B-B14F-4D97-AF65-F5344CB8AC3E}">
        <p14:creationId xmlns:p14="http://schemas.microsoft.com/office/powerpoint/2010/main" val="3989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20000"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150268" cy="1143000"/>
          </a:xfrm>
        </p:spPr>
        <p:txBody>
          <a:bodyPr>
            <a:normAutofit/>
          </a:bodyPr>
          <a:lstStyle/>
          <a:p>
            <a:pPr algn="l"/>
            <a:r>
              <a:rPr lang="pl-PL" sz="14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400" dirty="0" smtClean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4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2714" y="568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74937665"/>
              </p:ext>
            </p:extLst>
          </p:nvPr>
        </p:nvGraphicFramePr>
        <p:xfrm>
          <a:off x="437324" y="753077"/>
          <a:ext cx="10959546" cy="610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74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709"/>
            <a:ext cx="3615350" cy="3132529"/>
          </a:xfrm>
          <a:prstGeom prst="flowChartDisplay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5360" y="20967"/>
            <a:ext cx="8150268" cy="1143000"/>
          </a:xfrm>
        </p:spPr>
        <p:txBody>
          <a:bodyPr>
            <a:normAutofit/>
          </a:bodyPr>
          <a:lstStyle/>
          <a:p>
            <a:pPr algn="l"/>
            <a:r>
              <a:rPr lang="pl-PL" sz="1400" dirty="0">
                <a:solidFill>
                  <a:schemeClr val="accent2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400" dirty="0" smtClean="0">
                <a:solidFill>
                  <a:schemeClr val="accent2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400" dirty="0">
                <a:solidFill>
                  <a:schemeClr val="accent2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I ŚRODOWISK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U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2714" y="568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72995" y="47470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78435066"/>
              </p:ext>
            </p:extLst>
          </p:nvPr>
        </p:nvGraphicFramePr>
        <p:xfrm>
          <a:off x="2332382" y="1098499"/>
          <a:ext cx="7527235" cy="531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ostokąt 2"/>
          <p:cNvSpPr/>
          <p:nvPr/>
        </p:nvSpPr>
        <p:spPr>
          <a:xfrm>
            <a:off x="172995" y="592467"/>
            <a:ext cx="4988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2">
                    <a:lumMod val="50000"/>
                  </a:schemeClr>
                </a:solidFill>
              </a:rPr>
              <a:t>ŚCIEŻKI KARIERY ZAWODOWEJ</a:t>
            </a:r>
          </a:p>
        </p:txBody>
      </p:sp>
    </p:spTree>
    <p:extLst>
      <p:ext uri="{BB962C8B-B14F-4D97-AF65-F5344CB8AC3E}">
        <p14:creationId xmlns:p14="http://schemas.microsoft.com/office/powerpoint/2010/main" val="38525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94" y="5161723"/>
            <a:ext cx="2558551" cy="1696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451884"/>
              </p:ext>
            </p:extLst>
          </p:nvPr>
        </p:nvGraphicFramePr>
        <p:xfrm>
          <a:off x="0" y="1108813"/>
          <a:ext cx="10416209" cy="554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Prostokąt 1"/>
          <p:cNvSpPr/>
          <p:nvPr/>
        </p:nvSpPr>
        <p:spPr>
          <a:xfrm>
            <a:off x="172278" y="0"/>
            <a:ext cx="8030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ANALIZA CHEMICZNA W PRZEMYŚLE  I ŚRODOWISKU</a:t>
            </a:r>
          </a:p>
        </p:txBody>
      </p:sp>
      <p:sp>
        <p:nvSpPr>
          <p:cNvPr id="5" name="Prostokąt 4"/>
          <p:cNvSpPr/>
          <p:nvPr/>
        </p:nvSpPr>
        <p:spPr>
          <a:xfrm>
            <a:off x="516834" y="441115"/>
            <a:ext cx="79778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ZATRUDNIENIE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ABSOLWENTÓW </a:t>
            </a:r>
            <a:endParaRPr lang="pl-PL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pl-PL" sz="1400" b="1" dirty="0">
                <a:solidFill>
                  <a:schemeClr val="accent3">
                    <a:lumMod val="50000"/>
                  </a:schemeClr>
                </a:solidFill>
              </a:rPr>
              <a:t>DYPLOMANTÓW REALIZUJĄCYCH PRACE W </a:t>
            </a:r>
            <a:r>
              <a:rPr lang="pl-PL" sz="1400" b="1" dirty="0" smtClean="0">
                <a:solidFill>
                  <a:schemeClr val="accent3">
                    <a:lumMod val="50000"/>
                  </a:schemeClr>
                </a:solidFill>
              </a:rPr>
              <a:t>KATEDRACH </a:t>
            </a:r>
          </a:p>
          <a:p>
            <a:r>
              <a:rPr lang="pl-PL" sz="1400" b="1" dirty="0" smtClean="0">
                <a:solidFill>
                  <a:schemeClr val="accent3">
                    <a:lumMod val="50000"/>
                  </a:schemeClr>
                </a:solidFill>
              </a:rPr>
              <a:t>CHEMII NIEORGANICZNEJ  </a:t>
            </a:r>
            <a:r>
              <a:rPr lang="pl-PL" sz="1400" b="1" dirty="0">
                <a:solidFill>
                  <a:schemeClr val="accent3">
                    <a:lumMod val="50000"/>
                  </a:schemeClr>
                </a:solidFill>
              </a:rPr>
              <a:t>I ANALITYCZNEJ ORAZ </a:t>
            </a:r>
            <a:r>
              <a:rPr lang="pl-PL" sz="1400" b="1" dirty="0" smtClean="0">
                <a:solidFill>
                  <a:schemeClr val="accent3">
                    <a:lumMod val="50000"/>
                  </a:schemeClr>
                </a:solidFill>
              </a:rPr>
              <a:t>CHEMII </a:t>
            </a:r>
            <a:r>
              <a:rPr lang="pl-PL" sz="1400" b="1" dirty="0">
                <a:solidFill>
                  <a:schemeClr val="accent3">
                    <a:lumMod val="50000"/>
                  </a:schemeClr>
                </a:solidFill>
              </a:rPr>
              <a:t>FIZYCZNEJ)</a:t>
            </a:r>
          </a:p>
        </p:txBody>
      </p:sp>
    </p:spTree>
    <p:extLst>
      <p:ext uri="{BB962C8B-B14F-4D97-AF65-F5344CB8AC3E}">
        <p14:creationId xmlns:p14="http://schemas.microsoft.com/office/powerpoint/2010/main" val="30506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937" y="158867"/>
            <a:ext cx="11230125" cy="1143000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4400" dirty="0">
                <a:solidFill>
                  <a:schemeClr val="accent1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1">
                    <a:lumMod val="75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2714" y="568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01797966"/>
              </p:ext>
            </p:extLst>
          </p:nvPr>
        </p:nvGraphicFramePr>
        <p:xfrm>
          <a:off x="225287" y="1060173"/>
          <a:ext cx="11887200" cy="570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6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150268" cy="1143000"/>
          </a:xfrm>
        </p:spPr>
        <p:txBody>
          <a:bodyPr>
            <a:normAutofit/>
          </a:bodyPr>
          <a:lstStyle/>
          <a:p>
            <a:pPr algn="l"/>
            <a:r>
              <a:rPr lang="pl-PL" sz="13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300" dirty="0" smtClean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3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2714" y="568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78294" y="1232452"/>
            <a:ext cx="3719929" cy="17543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Więcej informacji o specjalności:</a:t>
            </a:r>
          </a:p>
          <a:p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Koordynator: dr Elżbieta Woźnicka</a:t>
            </a:r>
          </a:p>
          <a:p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.134 H</a:t>
            </a:r>
          </a:p>
          <a:p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elawoz@prz.edu.pl</a:t>
            </a:r>
            <a:endParaRPr lang="pl-PL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l-PL" dirty="0">
                <a:hlinkClick r:id="rId3" tooltip="Wizytówka pracownika PRz: Elżbieta Woźnicka, dr"/>
              </a:rPr>
              <a:t>ewoznicka.v.prz.edu.pl</a:t>
            </a:r>
            <a:endParaRPr lang="pl-PL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150268" cy="1143000"/>
          </a:xfrm>
        </p:spPr>
        <p:txBody>
          <a:bodyPr>
            <a:normAutofit/>
          </a:bodyPr>
          <a:lstStyle/>
          <a:p>
            <a:pPr algn="l"/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4" y="1012635"/>
            <a:ext cx="3143675" cy="2090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6436" y="1500827"/>
            <a:ext cx="8446718" cy="470916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CZYM JEST ANALIZA CHEMICZNA?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Analiza </a:t>
            </a:r>
            <a:r>
              <a:rPr lang="pl-PL" sz="2400" dirty="0">
                <a:solidFill>
                  <a:schemeClr val="bg1"/>
                </a:solidFill>
              </a:rPr>
              <a:t>chemiczna to dziedzina chemii zajmująca się identyfikacją i oznaczaniem składu substancji chemicznych — zarówno jakościowo jak i ilościowo</a:t>
            </a:r>
            <a:r>
              <a:rPr lang="pl-PL" sz="2400" dirty="0" smtClean="0">
                <a:solidFill>
                  <a:schemeClr val="bg1"/>
                </a:solidFill>
              </a:rPr>
              <a:t>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DLACZEGO JEST WAŻNA?</a:t>
            </a:r>
          </a:p>
          <a:p>
            <a:r>
              <a:rPr lang="pl-PL" sz="2400" dirty="0">
                <a:solidFill>
                  <a:schemeClr val="bg1"/>
                </a:solidFill>
              </a:rPr>
              <a:t>Stanowi podstawowe narzędzie dla przemysłu, badań naukowych, medycyny, farmacji, oceny </a:t>
            </a:r>
            <a:r>
              <a:rPr lang="pl-PL" sz="2400" dirty="0" smtClean="0">
                <a:solidFill>
                  <a:schemeClr val="bg1"/>
                </a:solidFill>
              </a:rPr>
              <a:t>żywności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>
                <a:solidFill>
                  <a:schemeClr val="bg1"/>
                </a:solidFill>
              </a:rPr>
              <a:t>i ochrony środowiska. </a:t>
            </a:r>
          </a:p>
          <a:p>
            <a:endParaRPr lang="pl-PL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6" y="3429000"/>
            <a:ext cx="2543589" cy="25435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0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41589"/>
            <a:ext cx="8150268" cy="1143000"/>
          </a:xfrm>
        </p:spPr>
        <p:txBody>
          <a:bodyPr>
            <a:normAutofit/>
          </a:bodyPr>
          <a:lstStyle/>
          <a:p>
            <a:pPr algn="l"/>
            <a:r>
              <a:rPr lang="pl-PL" sz="13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300" dirty="0" smtClean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3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2714" y="568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690456"/>
              </p:ext>
            </p:extLst>
          </p:nvPr>
        </p:nvGraphicFramePr>
        <p:xfrm>
          <a:off x="192873" y="208873"/>
          <a:ext cx="11860696" cy="5920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48281" y="429911"/>
            <a:ext cx="58428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CHARAKTERYSTYKA SPECJALNOŚCI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79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137739" y="3526758"/>
            <a:ext cx="7859412" cy="224676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 algn="ctr"/>
            <a:r>
              <a:rPr lang="pl-PL" sz="2000" dirty="0" smtClean="0"/>
              <a:t>Specjalność </a:t>
            </a:r>
            <a:r>
              <a:rPr lang="pl-PL" sz="2000" dirty="0"/>
              <a:t>idealna dla osób, które interesują się wykorzystaniem chemii do rozwiązywania problemów praktycznych, </a:t>
            </a:r>
            <a:r>
              <a:rPr lang="pl-PL" sz="2000" dirty="0" smtClean="0"/>
              <a:t>zwłaszcza</a:t>
            </a:r>
            <a:br>
              <a:rPr lang="pl-PL" sz="2000" dirty="0" smtClean="0"/>
            </a:br>
            <a:r>
              <a:rPr lang="pl-PL" sz="2000" dirty="0" smtClean="0"/>
              <a:t> </a:t>
            </a:r>
            <a:r>
              <a:rPr lang="pl-PL" sz="2000" dirty="0"/>
              <a:t>w kontekście ochrony środowiska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poprawy jakości życia poprzez monitorowanie i kontrolowanie substancji chemicznych w różnych sektorach </a:t>
            </a:r>
            <a:r>
              <a:rPr lang="pl-PL" sz="2000" dirty="0" smtClean="0"/>
              <a:t>przemysłowych.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41589"/>
            <a:ext cx="8150268" cy="1143000"/>
          </a:xfrm>
        </p:spPr>
        <p:txBody>
          <a:bodyPr>
            <a:normAutofit/>
          </a:bodyPr>
          <a:lstStyle/>
          <a:p>
            <a:pPr algn="l"/>
            <a:r>
              <a:rPr lang="pl-PL" sz="13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300" dirty="0" smtClean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3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2714" y="568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15617" y="1645629"/>
            <a:ext cx="10082752" cy="1600438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pl-PL" dirty="0"/>
          </a:p>
          <a:p>
            <a:pPr algn="just"/>
            <a:r>
              <a:rPr lang="pl-PL" sz="2000" dirty="0" smtClean="0"/>
              <a:t>Przygotowanie </a:t>
            </a:r>
            <a:r>
              <a:rPr lang="pl-PL" sz="2000" dirty="0"/>
              <a:t>studentów do wykonywania zaawansowanych analiz chemicznych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różnych matrycach, takich jak woda pitna, żywność czy odpady przemysłowe</a:t>
            </a:r>
            <a:r>
              <a:rPr lang="pl-PL" sz="2000" dirty="0" smtClean="0"/>
              <a:t>,</a:t>
            </a:r>
            <a:br>
              <a:rPr lang="pl-PL" sz="2000" dirty="0" smtClean="0"/>
            </a:br>
            <a:r>
              <a:rPr lang="pl-PL" sz="2000" dirty="0" smtClean="0"/>
              <a:t> </a:t>
            </a:r>
            <a:r>
              <a:rPr lang="pl-PL" sz="2000" dirty="0"/>
              <a:t>z uwzględnieniem </a:t>
            </a:r>
            <a:r>
              <a:rPr lang="pl-PL" sz="2000" dirty="0" err="1"/>
              <a:t>analitów</a:t>
            </a:r>
            <a:r>
              <a:rPr lang="pl-PL" sz="2000" dirty="0"/>
              <a:t> </a:t>
            </a:r>
            <a:r>
              <a:rPr lang="pl-PL" sz="2000" dirty="0" smtClean="0"/>
              <a:t>śladowych.</a:t>
            </a:r>
          </a:p>
          <a:p>
            <a:pPr algn="just"/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8281" y="446957"/>
            <a:ext cx="58428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CHARAKTERYSTYKA SPECJALNOŚCI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50"/>
                    </a14:imgEffect>
                    <a14:imgEffect>
                      <a14:saturation sat="2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1347"/>
            <a:ext cx="3081853" cy="2060292"/>
          </a:xfrm>
          <a:prstGeom prst="teardrop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00573" y="1108132"/>
            <a:ext cx="2233304" cy="4001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</a:rPr>
              <a:t>Cel </a:t>
            </a:r>
            <a:r>
              <a:rPr lang="pl-PL" sz="2000" b="1" dirty="0">
                <a:solidFill>
                  <a:srgbClr val="002060"/>
                </a:solidFill>
              </a:rPr>
              <a:t>specjalizacji:</a:t>
            </a:r>
          </a:p>
        </p:txBody>
      </p:sp>
    </p:spTree>
    <p:extLst>
      <p:ext uri="{BB962C8B-B14F-4D97-AF65-F5344CB8AC3E}">
        <p14:creationId xmlns:p14="http://schemas.microsoft.com/office/powerpoint/2010/main" val="26155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341" y="-3089"/>
            <a:ext cx="8150268" cy="1143000"/>
          </a:xfrm>
        </p:spPr>
        <p:txBody>
          <a:bodyPr>
            <a:normAutofit/>
          </a:bodyPr>
          <a:lstStyle/>
          <a:p>
            <a:pPr algn="l"/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2714" y="568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76027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1661560"/>
              </p:ext>
            </p:extLst>
          </p:nvPr>
        </p:nvGraphicFramePr>
        <p:xfrm>
          <a:off x="1166191" y="568411"/>
          <a:ext cx="10349948" cy="6289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Prostokąt 2"/>
          <p:cNvSpPr/>
          <p:nvPr/>
        </p:nvSpPr>
        <p:spPr>
          <a:xfrm>
            <a:off x="113341" y="830021"/>
            <a:ext cx="2534668" cy="4001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Prowadzenie </a:t>
            </a:r>
            <a:r>
              <a:rPr lang="pl-PL" sz="2000" b="1" dirty="0" smtClean="0">
                <a:solidFill>
                  <a:srgbClr val="002060"/>
                </a:solidFill>
              </a:rPr>
              <a:t>zajęć:</a:t>
            </a:r>
            <a:endParaRPr lang="pl-PL" sz="2000" b="1" dirty="0">
              <a:solidFill>
                <a:srgbClr val="00206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13341" y="399134"/>
            <a:ext cx="53639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 dirty="0">
                <a:solidFill>
                  <a:srgbClr val="002060"/>
                </a:solidFill>
              </a:rPr>
              <a:t>CHARAKTERYSTYKA</a:t>
            </a:r>
            <a:r>
              <a:rPr lang="pl-PL" sz="2200" b="1" dirty="0"/>
              <a:t> </a:t>
            </a:r>
            <a:r>
              <a:rPr lang="pl-PL" sz="2200" b="1" dirty="0">
                <a:solidFill>
                  <a:srgbClr val="002060"/>
                </a:solidFill>
              </a:rPr>
              <a:t>SPECJALNOŚCI</a:t>
            </a:r>
          </a:p>
        </p:txBody>
      </p:sp>
    </p:spTree>
    <p:extLst>
      <p:ext uri="{BB962C8B-B14F-4D97-AF65-F5344CB8AC3E}">
        <p14:creationId xmlns:p14="http://schemas.microsoft.com/office/powerpoint/2010/main" val="12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41589"/>
            <a:ext cx="8150268" cy="1143000"/>
          </a:xfrm>
        </p:spPr>
        <p:txBody>
          <a:bodyPr>
            <a:normAutofit/>
          </a:bodyPr>
          <a:lstStyle/>
          <a:p>
            <a:pPr algn="l"/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2714" y="568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91547" y="954722"/>
            <a:ext cx="2629893" cy="4001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</a:rPr>
              <a:t>Formy kształcenia: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216058"/>
            <a:ext cx="58428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CHARAKTERYSTYKA SPECJALNOŚCI</a:t>
            </a:r>
          </a:p>
          <a:p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4563449"/>
            <a:ext cx="3183410" cy="2122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6662452"/>
              </p:ext>
            </p:extLst>
          </p:nvPr>
        </p:nvGraphicFramePr>
        <p:xfrm>
          <a:off x="1431235" y="753077"/>
          <a:ext cx="10760765" cy="610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08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5115697" cy="1143000"/>
          </a:xfrm>
        </p:spPr>
        <p:txBody>
          <a:bodyPr>
            <a:normAutofit/>
          </a:bodyPr>
          <a:lstStyle/>
          <a:p>
            <a:pPr algn="l"/>
            <a:r>
              <a:rPr lang="pl-PL" sz="13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300" dirty="0" smtClean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3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31091" y="550561"/>
            <a:ext cx="3485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Program specjalności:</a:t>
            </a:r>
            <a:endParaRPr lang="pl-PL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501957"/>
              </p:ext>
            </p:extLst>
          </p:nvPr>
        </p:nvGraphicFramePr>
        <p:xfrm>
          <a:off x="2822713" y="1338470"/>
          <a:ext cx="7911548" cy="4638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6" r="24683" b="5327"/>
          <a:stretch/>
        </p:blipFill>
        <p:spPr bwMode="auto">
          <a:xfrm>
            <a:off x="0" y="1012226"/>
            <a:ext cx="2940908" cy="20512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635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2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5936974" cy="1143000"/>
          </a:xfrm>
        </p:spPr>
        <p:txBody>
          <a:bodyPr>
            <a:normAutofit/>
          </a:bodyPr>
          <a:lstStyle/>
          <a:p>
            <a:pPr algn="l"/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31091" y="550561"/>
            <a:ext cx="293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</a:rPr>
              <a:t>Program specjalności:</a:t>
            </a:r>
            <a:endParaRPr lang="pl-PL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568291"/>
              </p:ext>
            </p:extLst>
          </p:nvPr>
        </p:nvGraphicFramePr>
        <p:xfrm>
          <a:off x="131091" y="1012226"/>
          <a:ext cx="6958822" cy="553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9358565"/>
              </p:ext>
            </p:extLst>
          </p:nvPr>
        </p:nvGraphicFramePr>
        <p:xfrm>
          <a:off x="7209183" y="1012226"/>
          <a:ext cx="4982817" cy="544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76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150268" cy="1143000"/>
          </a:xfrm>
        </p:spPr>
        <p:txBody>
          <a:bodyPr>
            <a:normAutofit/>
          </a:bodyPr>
          <a:lstStyle/>
          <a:p>
            <a:pPr algn="l"/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ANALIZA CHEMICZNA W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PRZEMYŚLE  </a:t>
            </a:r>
            <a:r>
              <a:rPr lang="pl-PL" sz="140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I ŚRODOWISKU</a:t>
            </a:r>
            <a:r>
              <a:rPr lang="pl-PL" sz="4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cs typeface="Calibri" panose="020F0502020204030204" pitchFamily="34" charset="0"/>
              </a:rPr>
              <a:t/>
            </a:r>
            <a:br>
              <a:rPr lang="pl-PL" sz="4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cs typeface="Calibri" panose="020F0502020204030204" pitchFamily="34" charset="0"/>
              </a:rPr>
            </a:br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2714" y="568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38920" y="769038"/>
            <a:ext cx="699422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b="1" dirty="0" smtClean="0"/>
              <a:t>Oznaczeni zawartości kwasu </a:t>
            </a:r>
            <a:r>
              <a:rPr lang="pl-PL" b="1" dirty="0"/>
              <a:t>ortofosforowego(V) w </a:t>
            </a:r>
            <a:r>
              <a:rPr lang="pl-PL" b="1" dirty="0" smtClean="0"/>
              <a:t>Coca-Coli.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38920" y="3676797"/>
            <a:ext cx="472437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b="1" dirty="0"/>
              <a:t>Ekstrakcja białka z surowców </a:t>
            </a:r>
            <a:r>
              <a:rPr lang="pl-PL" b="1" dirty="0" smtClean="0"/>
              <a:t>roślinnych.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38920" y="2098341"/>
            <a:ext cx="499367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b="1" dirty="0" smtClean="0"/>
              <a:t>Oznaczanie glukozy za pomocą biosensora.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438920" y="2624493"/>
            <a:ext cx="675701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b="1" dirty="0"/>
              <a:t>Analiza metali ciężkich i pierwiastków śladowych w glebie.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438921" y="3150645"/>
            <a:ext cx="858581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b="1" dirty="0"/>
              <a:t>Analiza zawartości azotanów(III) i azotanów(V) w produktach </a:t>
            </a:r>
            <a:r>
              <a:rPr lang="pl-PL" b="1" dirty="0" smtClean="0"/>
              <a:t>spożywczych.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438920" y="4202949"/>
            <a:ext cx="662852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b="1" dirty="0"/>
              <a:t>Analiza formaldehydu w materiałach </a:t>
            </a:r>
            <a:r>
              <a:rPr lang="pl-PL" b="1" dirty="0" smtClean="0"/>
              <a:t>opakowaniowych.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438920" y="4729101"/>
            <a:ext cx="1138201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b="1" dirty="0"/>
              <a:t>Analiza reaktywności żywic epoksydowych metodą skaningowej kalorymetrii różnicowej (</a:t>
            </a:r>
            <a:r>
              <a:rPr lang="pl-PL" b="1" dirty="0" smtClean="0"/>
              <a:t>DSC</a:t>
            </a:r>
            <a:r>
              <a:rPr lang="pl-PL" b="1" dirty="0" smtClean="0"/>
              <a:t>).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38920" y="5255253"/>
            <a:ext cx="1043106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b="1" dirty="0"/>
              <a:t>Analiza nawozów sztucznych: oznaczanie zawartości potasu metodą fotometrii płomieniowej.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38919" y="5781405"/>
            <a:ext cx="499367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/>
              <a:t>Analiza mieszanin związków </a:t>
            </a:r>
            <a:r>
              <a:rPr lang="pl-PL" b="1" dirty="0" smtClean="0"/>
              <a:t>organicznych.</a:t>
            </a:r>
            <a:endParaRPr lang="pl-PL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38920" y="351135"/>
            <a:ext cx="5927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Tematy wybranych zajęć praktycznych:</a:t>
            </a:r>
            <a:endParaRPr lang="pl-PL" sz="2400" b="1" dirty="0">
              <a:solidFill>
                <a:srgbClr val="00206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8920" y="1295190"/>
            <a:ext cx="1136581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Oznaczanie flawonoidów w piwie za pomocą biosensora enzymatycznego wykorzystującego tkankę roślinną.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8920" y="6307560"/>
            <a:ext cx="4634602" cy="3693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Praktyczne wykorzystanie amperometrii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2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odstawowy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2607</TotalTime>
  <Words>869</Words>
  <Application>Microsoft Office PowerPoint</Application>
  <PresentationFormat>Niestandardowy</PresentationFormat>
  <Paragraphs>165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Wierzchołek</vt:lpstr>
      <vt:lpstr>Prezentacja programu PowerPoint</vt:lpstr>
      <vt:lpstr>ANALIZA CHEMICZNA W PRZEMYŚLE  I ŚRODOWISKU </vt:lpstr>
      <vt:lpstr>ANALIZA CHEMICZNA W PRZEMYŚLE  I ŚRODOWISKU </vt:lpstr>
      <vt:lpstr>ANALIZA CHEMICZNA W PRZEMYŚLE  I ŚRODOWISKU </vt:lpstr>
      <vt:lpstr>ANALIZA CHEMICZNA W PRZEMYŚLE  I ŚRODOWISKU </vt:lpstr>
      <vt:lpstr>ANALIZA CHEMICZNA W PRZEMYŚLE  I ŚRODOWISKU </vt:lpstr>
      <vt:lpstr>ANALIZA CHEMICZNA W PRZEMYŚLE  I ŚRODOWISKU </vt:lpstr>
      <vt:lpstr>ANALIZA CHEMICZNA W PRZEMYŚLE  I ŚRODOWISKU </vt:lpstr>
      <vt:lpstr>ANALIZA CHEMICZNA W PRZEMYŚLE  I ŚRODOWISKU </vt:lpstr>
      <vt:lpstr>ANALIZA CHEMICZNA W PRZEMYŚLE  I ŚRODOWISKU </vt:lpstr>
      <vt:lpstr>ANALIZA CHEMICZNA W PRZEMYŚLE  I ŚRODOWISKU </vt:lpstr>
      <vt:lpstr>ANALIZA CHEMICZNA W PRZEMYŚLE  I ŚRODOWISKU </vt:lpstr>
      <vt:lpstr>ANALIZA CHEMICZNA W PRZEMYŚLE  I ŚRODOWISKU </vt:lpstr>
      <vt:lpstr>ANALIZA CHEMICZNA W PRZEMYŚLE  I ŚRODOWISKU </vt:lpstr>
      <vt:lpstr>ANALIZA CHEMICZNA W PRZEMYŚLE  I ŚRODOWISKU </vt:lpstr>
      <vt:lpstr>Prezentacja programu PowerPoint</vt:lpstr>
      <vt:lpstr>ANALIZA CHEMICZNA W PRZEMYŚLE  I ŚRODOWISKU </vt:lpstr>
      <vt:lpstr>ANALIZA CHEMICZNA W PRZEMYŚLE  I ŚRODOWISKU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Kuźniar</dc:creator>
  <cp:lastModifiedBy>Zbigniew Woźnicki</cp:lastModifiedBy>
  <cp:revision>187</cp:revision>
  <dcterms:created xsi:type="dcterms:W3CDTF">2023-02-22T09:40:13Z</dcterms:created>
  <dcterms:modified xsi:type="dcterms:W3CDTF">2026-04-24T11:28:46Z</dcterms:modified>
</cp:coreProperties>
</file>