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72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ABAA"/>
    <a:srgbClr val="33CCCC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6" d="100"/>
          <a:sy n="16" d="100"/>
        </p:scale>
        <p:origin x="234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B5CC-D824-426E-9CE4-2B646EBA85EB}" type="datetimeFigureOut">
              <a:rPr lang="pl-PL" smtClean="0"/>
              <a:t>16.05.2025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6C993-14C2-4682-BFD4-23D170FD18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9297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B5CC-D824-426E-9CE4-2B646EBA85EB}" type="datetimeFigureOut">
              <a:rPr lang="pl-PL" smtClean="0"/>
              <a:t>16.05.2025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6C993-14C2-4682-BFD4-23D170FD18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320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B5CC-D824-426E-9CE4-2B646EBA85EB}" type="datetimeFigureOut">
              <a:rPr lang="pl-PL" smtClean="0"/>
              <a:t>16.05.2025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6C993-14C2-4682-BFD4-23D170FD18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855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B5CC-D824-426E-9CE4-2B646EBA85EB}" type="datetimeFigureOut">
              <a:rPr lang="pl-PL" smtClean="0"/>
              <a:t>16.05.2025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6C993-14C2-4682-BFD4-23D170FD18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101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B5CC-D824-426E-9CE4-2B646EBA85EB}" type="datetimeFigureOut">
              <a:rPr lang="pl-PL" smtClean="0"/>
              <a:t>16.05.2025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6C993-14C2-4682-BFD4-23D170FD18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9352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B5CC-D824-426E-9CE4-2B646EBA85EB}" type="datetimeFigureOut">
              <a:rPr lang="pl-PL" smtClean="0"/>
              <a:t>16.05.2025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6C993-14C2-4682-BFD4-23D170FD18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1476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B5CC-D824-426E-9CE4-2B646EBA85EB}" type="datetimeFigureOut">
              <a:rPr lang="pl-PL" smtClean="0"/>
              <a:t>16.05.2025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6C993-14C2-4682-BFD4-23D170FD18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7638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B5CC-D824-426E-9CE4-2B646EBA85EB}" type="datetimeFigureOut">
              <a:rPr lang="pl-PL" smtClean="0"/>
              <a:t>16.05.2025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6C993-14C2-4682-BFD4-23D170FD18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5840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B5CC-D824-426E-9CE4-2B646EBA85EB}" type="datetimeFigureOut">
              <a:rPr lang="pl-PL" smtClean="0"/>
              <a:t>16.05.2025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6C993-14C2-4682-BFD4-23D170FD18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5286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B5CC-D824-426E-9CE4-2B646EBA85EB}" type="datetimeFigureOut">
              <a:rPr lang="pl-PL" smtClean="0"/>
              <a:t>16.05.2025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6C993-14C2-4682-BFD4-23D170FD18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7029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B5CC-D824-426E-9CE4-2B646EBA85EB}" type="datetimeFigureOut">
              <a:rPr lang="pl-PL" smtClean="0"/>
              <a:t>16.05.2025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6C993-14C2-4682-BFD4-23D170FD18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1417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2B5CC-D824-426E-9CE4-2B646EBA85EB}" type="datetimeFigureOut">
              <a:rPr lang="pl-PL" smtClean="0"/>
              <a:t>16.05.2025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6C993-14C2-4682-BFD4-23D170FD18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4914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a 5">
            <a:extLst>
              <a:ext uri="{FF2B5EF4-FFF2-40B4-BE49-F238E27FC236}">
                <a16:creationId xmlns:a16="http://schemas.microsoft.com/office/drawing/2014/main" id="{EDA8D62A-F3F5-4031-A61F-857A4523768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1385" y="354885"/>
            <a:ext cx="7056208" cy="2808000"/>
          </a:xfrm>
          <a:prstGeom prst="rect">
            <a:avLst/>
          </a:prstGeom>
        </p:spPr>
      </p:pic>
      <p:sp>
        <p:nvSpPr>
          <p:cNvPr id="21" name="pole tekstowe 20">
            <a:extLst>
              <a:ext uri="{FF2B5EF4-FFF2-40B4-BE49-F238E27FC236}">
                <a16:creationId xmlns:a16="http://schemas.microsoft.com/office/drawing/2014/main" id="{34FCC505-BBFA-4A86-B1F5-C0A35EFAC0D1}"/>
              </a:ext>
            </a:extLst>
          </p:cNvPr>
          <p:cNvSpPr txBox="1"/>
          <p:nvPr/>
        </p:nvSpPr>
        <p:spPr>
          <a:xfrm>
            <a:off x="411385" y="3357322"/>
            <a:ext cx="2926433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0" b="1" dirty="0"/>
              <a:t>TYTUŁ PRACY</a:t>
            </a:r>
          </a:p>
          <a:p>
            <a:r>
              <a:rPr lang="pl-PL" sz="4000" dirty="0"/>
              <a:t>Autor: </a:t>
            </a:r>
            <a:r>
              <a:rPr lang="pl-PL" sz="5400" b="1" dirty="0"/>
              <a:t>inż. Imię i Nazwisko</a:t>
            </a:r>
          </a:p>
          <a:p>
            <a:r>
              <a:rPr lang="pl-PL" sz="4000" dirty="0"/>
              <a:t>Kierunek studiów:</a:t>
            </a:r>
          </a:p>
          <a:p>
            <a:r>
              <a:rPr lang="pl-PL" sz="4000" dirty="0"/>
              <a:t>Promotor: </a:t>
            </a:r>
            <a:r>
              <a:rPr lang="pl-PL" sz="5400" b="1" dirty="0"/>
              <a:t>dr hab. inż. Jan Kowalski, prof. </a:t>
            </a:r>
            <a:r>
              <a:rPr lang="pl-PL" sz="5400" b="1" dirty="0" err="1"/>
              <a:t>PRz</a:t>
            </a:r>
            <a:endParaRPr lang="pl-PL" sz="5400" b="1" dirty="0"/>
          </a:p>
          <a:p>
            <a:r>
              <a:rPr lang="pl-PL" sz="4000" dirty="0"/>
              <a:t>Rok akademicki: </a:t>
            </a:r>
            <a:r>
              <a:rPr lang="pl-PL" sz="5400" b="1" dirty="0"/>
              <a:t>2022/2023</a:t>
            </a:r>
          </a:p>
        </p:txBody>
      </p:sp>
      <p:sp>
        <p:nvSpPr>
          <p:cNvPr id="82" name="Prostokąt 81">
            <a:extLst>
              <a:ext uri="{FF2B5EF4-FFF2-40B4-BE49-F238E27FC236}">
                <a16:creationId xmlns:a16="http://schemas.microsoft.com/office/drawing/2014/main" id="{EB801B51-A9BC-43B5-9C74-EB0D73D95D9D}"/>
              </a:ext>
            </a:extLst>
          </p:cNvPr>
          <p:cNvSpPr/>
          <p:nvPr/>
        </p:nvSpPr>
        <p:spPr>
          <a:xfrm>
            <a:off x="0" y="0"/>
            <a:ext cx="30243600" cy="428037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85EE7F92-2811-40F0-9FA3-DF2C1AF4B5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2537" y="41071207"/>
            <a:ext cx="10751081" cy="1404000"/>
          </a:xfrm>
          <a:prstGeom prst="rect">
            <a:avLst/>
          </a:prstGeom>
          <a:noFill/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C89A6EB8-8227-45FB-926C-8E43B36DEF87}"/>
              </a:ext>
            </a:extLst>
          </p:cNvPr>
          <p:cNvSpPr txBox="1"/>
          <p:nvPr/>
        </p:nvSpPr>
        <p:spPr>
          <a:xfrm>
            <a:off x="-4" y="42434431"/>
            <a:ext cx="30236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/>
              <a:t>Projekt współfinansowany przez Unię Europejską ze środków Europejskiego Funduszu Społecznego w ramach Programu Operacyjnego Wiedza Edukacja Rozwój Umowa nr </a:t>
            </a:r>
            <a:r>
              <a:rPr lang="pl-PL" b="1" dirty="0" err="1"/>
              <a:t>MEiN</a:t>
            </a:r>
            <a:r>
              <a:rPr lang="pl-PL" b="1" dirty="0"/>
              <a:t>/2022/DIR/1980 na realizację projektu „Doskonałość dydaktyczna uczelni” oferta Uczelni nr W1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C5E71B52-1122-6BC6-58AF-3806C1A57F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493618" y="40447"/>
            <a:ext cx="9696818" cy="4431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0527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15191</TotalTime>
  <Words>67</Words>
  <Application>Microsoft Office PowerPoint</Application>
  <PresentationFormat>Niestandardowy</PresentationFormat>
  <Paragraphs>6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Calibri Light</vt:lpstr>
      <vt:lpstr>Arial</vt:lpstr>
      <vt:lpstr>Calibri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Dominik Strzałka</dc:creator>
  <cp:lastModifiedBy>Anna Kuźniar</cp:lastModifiedBy>
  <cp:revision>29</cp:revision>
  <dcterms:created xsi:type="dcterms:W3CDTF">2020-11-17T09:20:21Z</dcterms:created>
  <dcterms:modified xsi:type="dcterms:W3CDTF">2025-05-16T16:11:46Z</dcterms:modified>
</cp:coreProperties>
</file>