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72" r:id="rId1"/>
  </p:sldMasterIdLst>
  <p:sldIdLst>
    <p:sldId id="256" r:id="rId2"/>
  </p:sldIdLst>
  <p:sldSz cx="30275213" cy="42803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1ABAA"/>
    <a:srgbClr val="33CCCC"/>
    <a:srgbClr val="00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6" d="100"/>
          <a:sy n="16" d="100"/>
        </p:scale>
        <p:origin x="2347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7005156"/>
            <a:ext cx="25733931" cy="14902051"/>
          </a:xfrm>
        </p:spPr>
        <p:txBody>
          <a:bodyPr anchor="b"/>
          <a:lstStyle>
            <a:lvl1pPr algn="ctr">
              <a:defRPr sz="19865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81887"/>
            <a:ext cx="22706410" cy="10334331"/>
          </a:xfrm>
        </p:spPr>
        <p:txBody>
          <a:bodyPr/>
          <a:lstStyle>
            <a:lvl1pPr marL="0" indent="0" algn="ctr">
              <a:buNone/>
              <a:defRPr sz="7946"/>
            </a:lvl1pPr>
            <a:lvl2pPr marL="1513743" indent="0" algn="ctr">
              <a:buNone/>
              <a:defRPr sz="6622"/>
            </a:lvl2pPr>
            <a:lvl3pPr marL="3027487" indent="0" algn="ctr">
              <a:buNone/>
              <a:defRPr sz="5960"/>
            </a:lvl3pPr>
            <a:lvl4pPr marL="4541230" indent="0" algn="ctr">
              <a:buNone/>
              <a:defRPr sz="5297"/>
            </a:lvl4pPr>
            <a:lvl5pPr marL="6054974" indent="0" algn="ctr">
              <a:buNone/>
              <a:defRPr sz="5297"/>
            </a:lvl5pPr>
            <a:lvl6pPr marL="7568717" indent="0" algn="ctr">
              <a:buNone/>
              <a:defRPr sz="5297"/>
            </a:lvl6pPr>
            <a:lvl7pPr marL="9082461" indent="0" algn="ctr">
              <a:buNone/>
              <a:defRPr sz="5297"/>
            </a:lvl7pPr>
            <a:lvl8pPr marL="10596204" indent="0" algn="ctr">
              <a:buNone/>
              <a:defRPr sz="5297"/>
            </a:lvl8pPr>
            <a:lvl9pPr marL="12109948" indent="0" algn="ctr">
              <a:buNone/>
              <a:defRPr sz="5297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2B5CC-D824-426E-9CE4-2B646EBA85EB}" type="datetimeFigureOut">
              <a:rPr lang="pl-PL" smtClean="0"/>
              <a:t>16.05.2025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6C993-14C2-4682-BFD4-23D170FD180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09297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2B5CC-D824-426E-9CE4-2B646EBA85EB}" type="datetimeFigureOut">
              <a:rPr lang="pl-PL" smtClean="0"/>
              <a:t>16.05.2025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6C993-14C2-4682-BFD4-23D170FD180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5320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2278904"/>
            <a:ext cx="6528093" cy="36274211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2278904"/>
            <a:ext cx="19205838" cy="36274211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2B5CC-D824-426E-9CE4-2B646EBA85EB}" type="datetimeFigureOut">
              <a:rPr lang="pl-PL" smtClean="0"/>
              <a:t>16.05.2025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6C993-14C2-4682-BFD4-23D170FD180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1855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2B5CC-D824-426E-9CE4-2B646EBA85EB}" type="datetimeFigureOut">
              <a:rPr lang="pl-PL" smtClean="0"/>
              <a:t>16.05.2025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6C993-14C2-4682-BFD4-23D170FD180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8101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671229"/>
            <a:ext cx="26112371" cy="17805173"/>
          </a:xfrm>
        </p:spPr>
        <p:txBody>
          <a:bodyPr anchor="b"/>
          <a:lstStyle>
            <a:lvl1pPr>
              <a:defRPr sz="19865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44846"/>
            <a:ext cx="26112371" cy="9363320"/>
          </a:xfrm>
        </p:spPr>
        <p:txBody>
          <a:bodyPr/>
          <a:lstStyle>
            <a:lvl1pPr marL="0" indent="0">
              <a:buNone/>
              <a:defRPr sz="7946">
                <a:solidFill>
                  <a:schemeClr val="tx1"/>
                </a:solidFill>
              </a:defRPr>
            </a:lvl1pPr>
            <a:lvl2pPr marL="1513743" indent="0">
              <a:buNone/>
              <a:defRPr sz="6622">
                <a:solidFill>
                  <a:schemeClr val="tx1">
                    <a:tint val="75000"/>
                  </a:schemeClr>
                </a:solidFill>
              </a:defRPr>
            </a:lvl2pPr>
            <a:lvl3pPr marL="3027487" indent="0">
              <a:buNone/>
              <a:defRPr sz="5960">
                <a:solidFill>
                  <a:schemeClr val="tx1">
                    <a:tint val="75000"/>
                  </a:schemeClr>
                </a:solidFill>
              </a:defRPr>
            </a:lvl3pPr>
            <a:lvl4pPr marL="4541230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4pPr>
            <a:lvl5pPr marL="605497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5pPr>
            <a:lvl6pPr marL="7568717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6pPr>
            <a:lvl7pPr marL="9082461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7pPr>
            <a:lvl8pPr marL="1059620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8pPr>
            <a:lvl9pPr marL="12109948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2B5CC-D824-426E-9CE4-2B646EBA85EB}" type="datetimeFigureOut">
              <a:rPr lang="pl-PL" smtClean="0"/>
              <a:t>16.05.2025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6C993-14C2-4682-BFD4-23D170FD180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29352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94520"/>
            <a:ext cx="12866966" cy="27158594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11394520"/>
            <a:ext cx="12866966" cy="27158594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2B5CC-D824-426E-9CE4-2B646EBA85EB}" type="datetimeFigureOut">
              <a:rPr lang="pl-PL" smtClean="0"/>
              <a:t>16.05.2025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6C993-14C2-4682-BFD4-23D170FD180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51476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278913"/>
            <a:ext cx="26112371" cy="8273416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10492870"/>
            <a:ext cx="12807832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15635264"/>
            <a:ext cx="12807832" cy="22997117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10492870"/>
            <a:ext cx="12870909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15635264"/>
            <a:ext cx="12870909" cy="22997117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2B5CC-D824-426E-9CE4-2B646EBA85EB}" type="datetimeFigureOut">
              <a:rPr lang="pl-PL" smtClean="0"/>
              <a:t>16.05.2025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6C993-14C2-4682-BFD4-23D170FD180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47638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2B5CC-D824-426E-9CE4-2B646EBA85EB}" type="datetimeFigureOut">
              <a:rPr lang="pl-PL" smtClean="0"/>
              <a:t>16.05.2025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6C993-14C2-4682-BFD4-23D170FD180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45840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2B5CC-D824-426E-9CE4-2B646EBA85EB}" type="datetimeFigureOut">
              <a:rPr lang="pl-PL" smtClean="0"/>
              <a:t>16.05.2025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6C993-14C2-4682-BFD4-23D170FD180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55286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6162959"/>
            <a:ext cx="15326827" cy="30418415"/>
          </a:xfrm>
        </p:spPr>
        <p:txBody>
          <a:bodyPr/>
          <a:lstStyle>
            <a:lvl1pPr>
              <a:defRPr sz="10595"/>
            </a:lvl1pPr>
            <a:lvl2pPr>
              <a:defRPr sz="9271"/>
            </a:lvl2pPr>
            <a:lvl3pPr>
              <a:defRPr sz="7946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2B5CC-D824-426E-9CE4-2B646EBA85EB}" type="datetimeFigureOut">
              <a:rPr lang="pl-PL" smtClean="0"/>
              <a:t>16.05.2025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6C993-14C2-4682-BFD4-23D170FD180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37029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6162959"/>
            <a:ext cx="15326827" cy="30418415"/>
          </a:xfrm>
        </p:spPr>
        <p:txBody>
          <a:bodyPr anchor="t"/>
          <a:lstStyle>
            <a:lvl1pPr marL="0" indent="0">
              <a:buNone/>
              <a:defRPr sz="10595"/>
            </a:lvl1pPr>
            <a:lvl2pPr marL="1513743" indent="0">
              <a:buNone/>
              <a:defRPr sz="9271"/>
            </a:lvl2pPr>
            <a:lvl3pPr marL="3027487" indent="0">
              <a:buNone/>
              <a:defRPr sz="7946"/>
            </a:lvl3pPr>
            <a:lvl4pPr marL="4541230" indent="0">
              <a:buNone/>
              <a:defRPr sz="6622"/>
            </a:lvl4pPr>
            <a:lvl5pPr marL="6054974" indent="0">
              <a:buNone/>
              <a:defRPr sz="6622"/>
            </a:lvl5pPr>
            <a:lvl6pPr marL="7568717" indent="0">
              <a:buNone/>
              <a:defRPr sz="6622"/>
            </a:lvl6pPr>
            <a:lvl7pPr marL="9082461" indent="0">
              <a:buNone/>
              <a:defRPr sz="6622"/>
            </a:lvl7pPr>
            <a:lvl8pPr marL="10596204" indent="0">
              <a:buNone/>
              <a:defRPr sz="6622"/>
            </a:lvl8pPr>
            <a:lvl9pPr marL="12109948" indent="0">
              <a:buNone/>
              <a:defRPr sz="6622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2B5CC-D824-426E-9CE4-2B646EBA85EB}" type="datetimeFigureOut">
              <a:rPr lang="pl-PL" smtClean="0"/>
              <a:t>16.05.2025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6C993-14C2-4682-BFD4-23D170FD180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71417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12B5CC-D824-426E-9CE4-2B646EBA85EB}" type="datetimeFigureOut">
              <a:rPr lang="pl-PL" smtClean="0"/>
              <a:t>16.05.2025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F6C993-14C2-4682-BFD4-23D170FD180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74914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a 5">
            <a:extLst>
              <a:ext uri="{FF2B5EF4-FFF2-40B4-BE49-F238E27FC236}">
                <a16:creationId xmlns:a16="http://schemas.microsoft.com/office/drawing/2014/main" id="{EDA8D62A-F3F5-4031-A61F-857A4523768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11385" y="354885"/>
            <a:ext cx="7056208" cy="2808000"/>
          </a:xfrm>
          <a:prstGeom prst="rect">
            <a:avLst/>
          </a:prstGeom>
        </p:spPr>
      </p:pic>
      <p:sp>
        <p:nvSpPr>
          <p:cNvPr id="21" name="pole tekstowe 20">
            <a:extLst>
              <a:ext uri="{FF2B5EF4-FFF2-40B4-BE49-F238E27FC236}">
                <a16:creationId xmlns:a16="http://schemas.microsoft.com/office/drawing/2014/main" id="{34FCC505-BBFA-4A86-B1F5-C0A35EFAC0D1}"/>
              </a:ext>
            </a:extLst>
          </p:cNvPr>
          <p:cNvSpPr txBox="1"/>
          <p:nvPr/>
        </p:nvSpPr>
        <p:spPr>
          <a:xfrm>
            <a:off x="411385" y="3357322"/>
            <a:ext cx="29264330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8000" b="1" dirty="0"/>
              <a:t>TYTUŁ PRACY</a:t>
            </a:r>
          </a:p>
          <a:p>
            <a:r>
              <a:rPr lang="pl-PL" sz="4000" dirty="0"/>
              <a:t>Autor: </a:t>
            </a:r>
            <a:r>
              <a:rPr lang="pl-PL" sz="5400" b="1" dirty="0"/>
              <a:t>inż. Imię i Nazwisko</a:t>
            </a:r>
          </a:p>
          <a:p>
            <a:r>
              <a:rPr lang="pl-PL" sz="4000" dirty="0"/>
              <a:t>Kierunek studiów:</a:t>
            </a:r>
          </a:p>
          <a:p>
            <a:r>
              <a:rPr lang="pl-PL" sz="4000" dirty="0"/>
              <a:t>Promotor: </a:t>
            </a:r>
            <a:r>
              <a:rPr lang="pl-PL" sz="5400" b="1" dirty="0"/>
              <a:t>dr hab. inż. Jan Kowalski, prof. </a:t>
            </a:r>
            <a:r>
              <a:rPr lang="pl-PL" sz="5400" b="1" dirty="0" err="1"/>
              <a:t>PRz</a:t>
            </a:r>
            <a:endParaRPr lang="pl-PL" sz="5400" b="1" dirty="0"/>
          </a:p>
          <a:p>
            <a:r>
              <a:rPr lang="pl-PL" sz="4000" dirty="0"/>
              <a:t>Rok akademicki: </a:t>
            </a:r>
            <a:r>
              <a:rPr lang="pl-PL" sz="5400" b="1" dirty="0"/>
              <a:t>2022/2023</a:t>
            </a:r>
          </a:p>
        </p:txBody>
      </p:sp>
      <p:sp>
        <p:nvSpPr>
          <p:cNvPr id="82" name="Prostokąt 81">
            <a:extLst>
              <a:ext uri="{FF2B5EF4-FFF2-40B4-BE49-F238E27FC236}">
                <a16:creationId xmlns:a16="http://schemas.microsoft.com/office/drawing/2014/main" id="{EB801B51-A9BC-43B5-9C74-EB0D73D95D9D}"/>
              </a:ext>
            </a:extLst>
          </p:cNvPr>
          <p:cNvSpPr/>
          <p:nvPr/>
        </p:nvSpPr>
        <p:spPr>
          <a:xfrm>
            <a:off x="0" y="0"/>
            <a:ext cx="30243600" cy="4280376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4" name="Obraz 13">
            <a:extLst>
              <a:ext uri="{FF2B5EF4-FFF2-40B4-BE49-F238E27FC236}">
                <a16:creationId xmlns:a16="http://schemas.microsoft.com/office/drawing/2014/main" id="{85EE7F92-2811-40F0-9FA3-DF2C1AF4B53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42537" y="41071207"/>
            <a:ext cx="10751081" cy="1404000"/>
          </a:xfrm>
          <a:prstGeom prst="rect">
            <a:avLst/>
          </a:prstGeom>
          <a:noFill/>
        </p:spPr>
      </p:pic>
      <p:sp>
        <p:nvSpPr>
          <p:cNvPr id="2" name="pole tekstowe 1">
            <a:extLst>
              <a:ext uri="{FF2B5EF4-FFF2-40B4-BE49-F238E27FC236}">
                <a16:creationId xmlns:a16="http://schemas.microsoft.com/office/drawing/2014/main" id="{C89A6EB8-8227-45FB-926C-8E43B36DEF87}"/>
              </a:ext>
            </a:extLst>
          </p:cNvPr>
          <p:cNvSpPr txBox="1"/>
          <p:nvPr/>
        </p:nvSpPr>
        <p:spPr>
          <a:xfrm>
            <a:off x="-4" y="42434431"/>
            <a:ext cx="302361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/>
              <a:t>Projekt współfinansowany przez Unię Europejską ze środków Europejskiego Funduszu Społecznego w ramach Programu Operacyjnego Wiedza Edukacja Rozwój Umowa nr </a:t>
            </a:r>
            <a:r>
              <a:rPr lang="pl-PL" b="1" dirty="0" err="1"/>
              <a:t>MEiN</a:t>
            </a:r>
            <a:r>
              <a:rPr lang="pl-PL" b="1" dirty="0"/>
              <a:t>/2022/DIR/1980 na realizację projektu „Doskonałość dydaktyczna uczelni” oferta Uczelni nr W1</a:t>
            </a:r>
          </a:p>
        </p:txBody>
      </p:sp>
      <p:pic>
        <p:nvPicPr>
          <p:cNvPr id="3" name="Obraz 2">
            <a:extLst>
              <a:ext uri="{FF2B5EF4-FFF2-40B4-BE49-F238E27FC236}">
                <a16:creationId xmlns:a16="http://schemas.microsoft.com/office/drawing/2014/main" id="{C5E71B52-1122-6BC6-58AF-3806C1A57FC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493618" y="40447"/>
            <a:ext cx="9696818" cy="4431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305279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15191</TotalTime>
  <Words>67</Words>
  <Application>Microsoft Office PowerPoint</Application>
  <PresentationFormat>Niestandardowy</PresentationFormat>
  <Paragraphs>6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5" baseType="lpstr">
      <vt:lpstr>Calibri Light</vt:lpstr>
      <vt:lpstr>Arial</vt:lpstr>
      <vt:lpstr>Calibri</vt:lpstr>
      <vt:lpstr>Motyw pakietu Office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Dominik Strzałka</dc:creator>
  <cp:lastModifiedBy>Anna Kuźniar</cp:lastModifiedBy>
  <cp:revision>29</cp:revision>
  <dcterms:created xsi:type="dcterms:W3CDTF">2020-11-17T09:20:21Z</dcterms:created>
  <dcterms:modified xsi:type="dcterms:W3CDTF">2025-05-16T16:11:46Z</dcterms:modified>
</cp:coreProperties>
</file>